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16"/>
  </p:notesMasterIdLst>
  <p:sldIdLst>
    <p:sldId id="261" r:id="rId2"/>
    <p:sldId id="256" r:id="rId3"/>
    <p:sldId id="257" r:id="rId4"/>
    <p:sldId id="258" r:id="rId5"/>
    <p:sldId id="259" r:id="rId6"/>
    <p:sldId id="260" r:id="rId7"/>
    <p:sldId id="262" r:id="rId8"/>
    <p:sldId id="263" r:id="rId9"/>
    <p:sldId id="264" r:id="rId10"/>
    <p:sldId id="265" r:id="rId11"/>
    <p:sldId id="267" r:id="rId12"/>
    <p:sldId id="268" r:id="rId13"/>
    <p:sldId id="269" r:id="rId14"/>
    <p:sldId id="270" r:id="rId1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77" d="100"/>
          <a:sy n="77" d="100"/>
        </p:scale>
        <p:origin x="-306" y="21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6505693-9EB1-459B-A513-2187FDCD3502}" type="datetimeFigureOut">
              <a:rPr lang="en-US" smtClean="0"/>
              <a:t>6/6/2013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35B7AE1-8EAC-4CD0-B74F-3762FF560D9A}" type="slidenum">
              <a:rPr lang="en-US" smtClean="0"/>
              <a:t>‹#›</a:t>
            </a:fld>
            <a:endParaRPr lang="en-US"/>
          </a:p>
        </p:txBody>
      </p:sp>
    </p:spTree>
    <p:extLst>
      <p:ext uri="{BB962C8B-B14F-4D97-AF65-F5344CB8AC3E}">
        <p14:creationId xmlns:p14="http://schemas.microsoft.com/office/powerpoint/2010/main" val="230062170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13698F2-E251-4A21-96D5-A86F747057DA}" type="slidenum">
              <a:rPr lang="en-US" smtClean="0"/>
              <a:t>8</a:t>
            </a:fld>
            <a:endParaRPr lang="en-US"/>
          </a:p>
        </p:txBody>
      </p:sp>
    </p:spTree>
    <p:extLst>
      <p:ext uri="{BB962C8B-B14F-4D97-AF65-F5344CB8AC3E}">
        <p14:creationId xmlns:p14="http://schemas.microsoft.com/office/powerpoint/2010/main" val="386755527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13698F2-E251-4A21-96D5-A86F747057DA}" type="slidenum">
              <a:rPr lang="en-US" smtClean="0"/>
              <a:t>10</a:t>
            </a:fld>
            <a:endParaRPr lang="en-US"/>
          </a:p>
        </p:txBody>
      </p:sp>
    </p:spTree>
    <p:extLst>
      <p:ext uri="{BB962C8B-B14F-4D97-AF65-F5344CB8AC3E}">
        <p14:creationId xmlns:p14="http://schemas.microsoft.com/office/powerpoint/2010/main" val="340661930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1"/>
      </p:bgRef>
    </p:bg>
    <p:spTree>
      <p:nvGrpSpPr>
        <p:cNvPr id="1" name=""/>
        <p:cNvGrpSpPr/>
        <p:nvPr/>
      </p:nvGrpSpPr>
      <p:grpSpPr>
        <a:xfrm>
          <a:off x="0" y="0"/>
          <a:ext cx="0" cy="0"/>
          <a:chOff x="0" y="0"/>
          <a:chExt cx="0" cy="0"/>
        </a:xfrm>
      </p:grpSpPr>
      <p:sp>
        <p:nvSpPr>
          <p:cNvPr id="8" name="Title 7"/>
          <p:cNvSpPr>
            <a:spLocks noGrp="1"/>
          </p:cNvSpPr>
          <p:nvPr>
            <p:ph type="ctrTitle"/>
          </p:nvPr>
        </p:nvSpPr>
        <p:spPr>
          <a:xfrm>
            <a:off x="2286000" y="3124200"/>
            <a:ext cx="6172200" cy="1894362"/>
          </a:xfrm>
        </p:spPr>
        <p:txBody>
          <a:bodyPr/>
          <a:lstStyle>
            <a:lvl1pPr>
              <a:defRPr b="1"/>
            </a:lvl1pPr>
          </a:lstStyle>
          <a:p>
            <a:r>
              <a:rPr kumimoji="0" lang="en-US" smtClean="0"/>
              <a:t>Click to edit Master title style</a:t>
            </a:r>
            <a:endParaRPr kumimoji="0" lang="en-US"/>
          </a:p>
        </p:txBody>
      </p:sp>
      <p:sp>
        <p:nvSpPr>
          <p:cNvPr id="9" name="Subtitle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bwMode="auto">
          <a:xfrm rot="5400000">
            <a:off x="7764621" y="1174097"/>
            <a:ext cx="2286000" cy="381000"/>
          </a:xfrm>
        </p:spPr>
        <p:txBody>
          <a:bodyPr/>
          <a:lstStyle/>
          <a:p>
            <a:fld id="{879067C1-9D4A-4C3C-B1A6-7092E14818CD}" type="datetimeFigureOut">
              <a:rPr lang="en-US" smtClean="0"/>
              <a:t>6/6/2013</a:t>
            </a:fld>
            <a:endParaRPr lang="en-US"/>
          </a:p>
        </p:txBody>
      </p:sp>
      <p:sp>
        <p:nvSpPr>
          <p:cNvPr id="17" name="Footer Placeholder 16"/>
          <p:cNvSpPr>
            <a:spLocks noGrp="1"/>
          </p:cNvSpPr>
          <p:nvPr>
            <p:ph type="ftr" sz="quarter" idx="11"/>
          </p:nvPr>
        </p:nvSpPr>
        <p:spPr bwMode="auto">
          <a:xfrm rot="5400000">
            <a:off x="7077269" y="4181669"/>
            <a:ext cx="3657600" cy="384048"/>
          </a:xfrm>
        </p:spPr>
        <p:txBody>
          <a:bodyPr/>
          <a:lstStyle/>
          <a:p>
            <a:endParaRPr lang="en-US"/>
          </a:p>
        </p:txBody>
      </p:sp>
      <p:sp>
        <p:nvSpPr>
          <p:cNvPr id="10" name="Rectangle 9"/>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Rectangle 13"/>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Rectangle 18"/>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Straight Connector 10"/>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Straight Connector 17"/>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0" name="Straight Connector 19"/>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Straight Connec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Straight Connector 14"/>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2" name="Straight Connector 21"/>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7" name="Rectangle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l 20"/>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l 22"/>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Oval 23"/>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Oval 25"/>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Oval 24"/>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Slide Number Placeholder 28"/>
          <p:cNvSpPr>
            <a:spLocks noGrp="1"/>
          </p:cNvSpPr>
          <p:nvPr>
            <p:ph type="sldNum" sz="quarter" idx="12"/>
          </p:nvPr>
        </p:nvSpPr>
        <p:spPr bwMode="auto">
          <a:xfrm>
            <a:off x="1325544" y="4928702"/>
            <a:ext cx="609600" cy="517524"/>
          </a:xfrm>
        </p:spPr>
        <p:txBody>
          <a:bodyPr/>
          <a:lstStyle/>
          <a:p>
            <a:fld id="{0B1A7C73-674B-4B41-B17A-E2A7B587CC45}"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879067C1-9D4A-4C3C-B1A6-7092E14818CD}" type="datetimeFigureOut">
              <a:rPr lang="en-US" smtClean="0"/>
              <a:t>6/6/2013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B1A7C73-674B-4B41-B17A-E2A7B587CC45}"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1676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879067C1-9D4A-4C3C-B1A6-7092E14818CD}" type="datetimeFigureOut">
              <a:rPr lang="en-US" smtClean="0"/>
              <a:t>6/6/2013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B1A7C73-674B-4B41-B17A-E2A7B587CC45}"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8" name="Content Placeholder 7"/>
          <p:cNvSpPr>
            <a:spLocks noGrp="1"/>
          </p:cNvSpPr>
          <p:nvPr>
            <p:ph sz="quarter" idx="1"/>
          </p:nvPr>
        </p:nvSpPr>
        <p:spPr>
          <a:xfrm>
            <a:off x="457200" y="1600200"/>
            <a:ext cx="7467600" cy="487375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4"/>
          </p:nvPr>
        </p:nvSpPr>
        <p:spPr/>
        <p:txBody>
          <a:bodyPr rtlCol="0"/>
          <a:lstStyle/>
          <a:p>
            <a:fld id="{879067C1-9D4A-4C3C-B1A6-7092E14818CD}" type="datetimeFigureOut">
              <a:rPr lang="en-US" smtClean="0"/>
              <a:t>6/6/2013</a:t>
            </a:fld>
            <a:endParaRPr lang="en-US"/>
          </a:p>
        </p:txBody>
      </p:sp>
      <p:sp>
        <p:nvSpPr>
          <p:cNvPr id="9" name="Slide Number Placeholder 8"/>
          <p:cNvSpPr>
            <a:spLocks noGrp="1"/>
          </p:cNvSpPr>
          <p:nvPr>
            <p:ph type="sldNum" sz="quarter" idx="15"/>
          </p:nvPr>
        </p:nvSpPr>
        <p:spPr/>
        <p:txBody>
          <a:bodyPr rtlCol="0"/>
          <a:lstStyle/>
          <a:p>
            <a:fld id="{0B1A7C73-674B-4B41-B17A-E2A7B587CC45}" type="slidenum">
              <a:rPr lang="en-US" smtClean="0"/>
              <a:t>‹#›</a:t>
            </a:fld>
            <a:endParaRPr lang="en-US"/>
          </a:p>
        </p:txBody>
      </p:sp>
      <p:sp>
        <p:nvSpPr>
          <p:cNvPr id="10" name="Footer Placeholder 9"/>
          <p:cNvSpPr>
            <a:spLocks noGrp="1"/>
          </p:cNvSpPr>
          <p:nvPr>
            <p:ph type="ftr" sz="quarter" idx="16"/>
          </p:nvPr>
        </p:nvSpPr>
        <p:spPr/>
        <p:txBody>
          <a:bodyPr rtlCol="0"/>
          <a:lstStyle/>
          <a:p>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286000" y="2895600"/>
            <a:ext cx="6172200" cy="2053590"/>
          </a:xfrm>
        </p:spPr>
        <p:txBody>
          <a:bodyPr/>
          <a:lstStyle>
            <a:lvl1pPr algn="l">
              <a:buNone/>
              <a:defRPr sz="3000" b="1" cap="small"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bwMode="auto">
          <a:xfrm rot="5400000">
            <a:off x="7763256" y="1170432"/>
            <a:ext cx="2286000" cy="381000"/>
          </a:xfrm>
        </p:spPr>
        <p:txBody>
          <a:bodyPr/>
          <a:lstStyle/>
          <a:p>
            <a:fld id="{879067C1-9D4A-4C3C-B1A6-7092E14818CD}" type="datetimeFigureOut">
              <a:rPr lang="en-US" smtClean="0"/>
              <a:t>6/6/2013</a:t>
            </a:fld>
            <a:endParaRPr lang="en-US"/>
          </a:p>
        </p:txBody>
      </p:sp>
      <p:sp>
        <p:nvSpPr>
          <p:cNvPr id="5" name="Footer Placeholder 4"/>
          <p:cNvSpPr>
            <a:spLocks noGrp="1"/>
          </p:cNvSpPr>
          <p:nvPr>
            <p:ph type="ftr" sz="quarter" idx="11"/>
          </p:nvPr>
        </p:nvSpPr>
        <p:spPr bwMode="auto">
          <a:xfrm rot="5400000">
            <a:off x="7077456" y="4178808"/>
            <a:ext cx="3657600" cy="384048"/>
          </a:xfrm>
        </p:spPr>
        <p:txBody>
          <a:bodyPr/>
          <a:lstStyle/>
          <a:p>
            <a:endParaRPr lang="en-US"/>
          </a:p>
        </p:txBody>
      </p:sp>
      <p:sp>
        <p:nvSpPr>
          <p:cNvPr id="9" name="Rectangle 8"/>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Straight Connector 12"/>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Straight Connector 13"/>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Straight Connector 14"/>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Straight Connec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7" name="Straight Connector 16"/>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Rectangle 1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Oval 18"/>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Oval 19"/>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l 20"/>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Oval 21"/>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l 22"/>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Straight Connector 25"/>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Slide Number Placeholder 5"/>
          <p:cNvSpPr>
            <a:spLocks noGrp="1"/>
          </p:cNvSpPr>
          <p:nvPr>
            <p:ph type="sldNum" sz="quarter" idx="12"/>
          </p:nvPr>
        </p:nvSpPr>
        <p:spPr bwMode="auto">
          <a:xfrm>
            <a:off x="1340616" y="4928702"/>
            <a:ext cx="609600" cy="517524"/>
          </a:xfrm>
        </p:spPr>
        <p:txBody>
          <a:bodyPr/>
          <a:lstStyle/>
          <a:p>
            <a:fld id="{0B1A7C73-674B-4B41-B17A-E2A7B587CC45}" type="slidenum">
              <a:rPr lang="en-US" smtClean="0"/>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879067C1-9D4A-4C3C-B1A6-7092E14818CD}" type="datetimeFigureOut">
              <a:rPr lang="en-US" smtClean="0"/>
              <a:t>6/6/2013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B1A7C73-674B-4B41-B17A-E2A7B587CC45}" type="slidenum">
              <a:rPr lang="en-US" smtClean="0"/>
              <a:t>‹#›</a:t>
            </a:fld>
            <a:endParaRPr lang="en-US"/>
          </a:p>
        </p:txBody>
      </p:sp>
      <p:sp>
        <p:nvSpPr>
          <p:cNvPr id="9" name="Content Placeholder 8"/>
          <p:cNvSpPr>
            <a:spLocks noGrp="1"/>
          </p:cNvSpPr>
          <p:nvPr>
            <p:ph sz="quarter" idx="1"/>
          </p:nvPr>
        </p:nvSpPr>
        <p:spPr>
          <a:xfrm>
            <a:off x="457200" y="1600200"/>
            <a:ext cx="3657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270248" y="1600200"/>
            <a:ext cx="3657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7543800" cy="1143000"/>
          </a:xfrm>
        </p:spPr>
        <p:txBody>
          <a:bodyPr anchor="b"/>
          <a:lstStyle>
            <a:lvl1pPr>
              <a:defRPr/>
            </a:lvl1pPr>
          </a:lstStyle>
          <a:p>
            <a:r>
              <a:rPr kumimoji="0" lang="en-US" smtClean="0"/>
              <a:t>Click to edit Master title style</a:t>
            </a:r>
            <a:endParaRPr kumimoji="0" lang="en-US"/>
          </a:p>
        </p:txBody>
      </p:sp>
      <p:sp>
        <p:nvSpPr>
          <p:cNvPr id="7" name="Date Placeholder 6"/>
          <p:cNvSpPr>
            <a:spLocks noGrp="1"/>
          </p:cNvSpPr>
          <p:nvPr>
            <p:ph type="dt" sz="half" idx="10"/>
          </p:nvPr>
        </p:nvSpPr>
        <p:spPr/>
        <p:txBody>
          <a:bodyPr/>
          <a:lstStyle/>
          <a:p>
            <a:fld id="{879067C1-9D4A-4C3C-B1A6-7092E14818CD}" type="datetimeFigureOut">
              <a:rPr lang="en-US" smtClean="0"/>
              <a:t>6/6/2013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B1A7C73-674B-4B41-B17A-E2A7B587CC45}" type="slidenum">
              <a:rPr lang="en-US" smtClean="0"/>
              <a:t>‹#›</a:t>
            </a:fld>
            <a:endParaRPr lang="en-US"/>
          </a:p>
        </p:txBody>
      </p:sp>
      <p:sp>
        <p:nvSpPr>
          <p:cNvPr id="11" name="Content Placeholder 10"/>
          <p:cNvSpPr>
            <a:spLocks noGrp="1"/>
          </p:cNvSpPr>
          <p:nvPr>
            <p:ph sz="quarter" idx="2"/>
          </p:nvPr>
        </p:nvSpPr>
        <p:spPr>
          <a:xfrm>
            <a:off x="457200" y="2362200"/>
            <a:ext cx="3657600" cy="3886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371975" y="2362200"/>
            <a:ext cx="3657600" cy="3886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Text Placeholder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4" name="Text Placeholder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6" name="Date Placeholder 5"/>
          <p:cNvSpPr>
            <a:spLocks noGrp="1"/>
          </p:cNvSpPr>
          <p:nvPr>
            <p:ph type="dt" sz="half" idx="10"/>
          </p:nvPr>
        </p:nvSpPr>
        <p:spPr/>
        <p:txBody>
          <a:bodyPr rtlCol="0"/>
          <a:lstStyle/>
          <a:p>
            <a:fld id="{879067C1-9D4A-4C3C-B1A6-7092E14818CD}" type="datetimeFigureOut">
              <a:rPr lang="en-US" smtClean="0"/>
              <a:t>6/6/2013</a:t>
            </a:fld>
            <a:endParaRPr lang="en-US"/>
          </a:p>
        </p:txBody>
      </p:sp>
      <p:sp>
        <p:nvSpPr>
          <p:cNvPr id="7" name="Slide Number Placeholder 6"/>
          <p:cNvSpPr>
            <a:spLocks noGrp="1"/>
          </p:cNvSpPr>
          <p:nvPr>
            <p:ph type="sldNum" sz="quarter" idx="11"/>
          </p:nvPr>
        </p:nvSpPr>
        <p:spPr/>
        <p:txBody>
          <a:bodyPr rtlCol="0"/>
          <a:lstStyle/>
          <a:p>
            <a:fld id="{0B1A7C73-674B-4B41-B17A-E2A7B587CC45}" type="slidenum">
              <a:rPr lang="en-US" smtClean="0"/>
              <a:t>‹#›</a:t>
            </a:fld>
            <a:endParaRPr lang="en-US"/>
          </a:p>
        </p:txBody>
      </p:sp>
      <p:sp>
        <p:nvSpPr>
          <p:cNvPr id="8" name="Footer Placeholder 7"/>
          <p:cNvSpPr>
            <a:spLocks noGrp="1"/>
          </p:cNvSpPr>
          <p:nvPr>
            <p:ph type="ftr" sz="quarter" idx="12"/>
          </p:nvPr>
        </p:nvSpPr>
        <p:spPr/>
        <p:txBody>
          <a:bodyPr rtlCol="0"/>
          <a:lstStyle/>
          <a:p>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79067C1-9D4A-4C3C-B1A6-7092E14818CD}" type="datetimeFigureOut">
              <a:rPr lang="en-US" smtClean="0"/>
              <a:t>6/6/2013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B1A7C73-674B-4B41-B17A-E2A7B587CC45}"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Title 1"/>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Straight Connector 7"/>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Straight Connector 8"/>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Straight Connector 10"/>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Rectangle 11"/>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Straight Connector 12"/>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Oval 13"/>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Content Placeholder 17"/>
          <p:cNvSpPr>
            <a:spLocks noGrp="1"/>
          </p:cNvSpPr>
          <p:nvPr>
            <p:ph sz="quarter" idx="1"/>
          </p:nvPr>
        </p:nvSpPr>
        <p:spPr>
          <a:xfrm>
            <a:off x="304800" y="274320"/>
            <a:ext cx="5638800" cy="6327648"/>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1" name="Date Placeholder 20"/>
          <p:cNvSpPr>
            <a:spLocks noGrp="1"/>
          </p:cNvSpPr>
          <p:nvPr>
            <p:ph type="dt" sz="half" idx="14"/>
          </p:nvPr>
        </p:nvSpPr>
        <p:spPr/>
        <p:txBody>
          <a:bodyPr rtlCol="0"/>
          <a:lstStyle/>
          <a:p>
            <a:fld id="{879067C1-9D4A-4C3C-B1A6-7092E14818CD}" type="datetimeFigureOut">
              <a:rPr lang="en-US" smtClean="0"/>
              <a:t>6/6/2013</a:t>
            </a:fld>
            <a:endParaRPr lang="en-US"/>
          </a:p>
        </p:txBody>
      </p:sp>
      <p:sp>
        <p:nvSpPr>
          <p:cNvPr id="22" name="Slide Number Placeholder 21"/>
          <p:cNvSpPr>
            <a:spLocks noGrp="1"/>
          </p:cNvSpPr>
          <p:nvPr>
            <p:ph type="sldNum" sz="quarter" idx="15"/>
          </p:nvPr>
        </p:nvSpPr>
        <p:spPr/>
        <p:txBody>
          <a:bodyPr rtlCol="0"/>
          <a:lstStyle/>
          <a:p>
            <a:fld id="{0B1A7C73-674B-4B41-B17A-E2A7B587CC45}" type="slidenum">
              <a:rPr lang="en-US" smtClean="0"/>
              <a:t>‹#›</a:t>
            </a:fld>
            <a:endParaRPr lang="en-US"/>
          </a:p>
        </p:txBody>
      </p:sp>
      <p:sp>
        <p:nvSpPr>
          <p:cNvPr id="23" name="Footer Placeholder 22"/>
          <p:cNvSpPr>
            <a:spLocks noGrp="1"/>
          </p:cNvSpPr>
          <p:nvPr>
            <p:ph type="ftr" sz="quarter" idx="16"/>
          </p:nvPr>
        </p:nvSpPr>
        <p:spPr/>
        <p:txBody>
          <a:bodyPr rtlCol="0"/>
          <a:lstStyle/>
          <a:p>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traight Connector 8"/>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Oval 12"/>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Title 1"/>
          <p:cNvSpPr>
            <a:spLocks noGrp="1"/>
          </p:cNvSpPr>
          <p:nvPr>
            <p:ph type="title"/>
          </p:nvPr>
        </p:nvSpPr>
        <p:spPr>
          <a:xfrm rot="5400000">
            <a:off x="3350133" y="3200400"/>
            <a:ext cx="6309360" cy="457200"/>
          </a:xfrm>
        </p:spPr>
        <p:txBody>
          <a:bodyPr anchor="b"/>
          <a:lstStyle>
            <a:lvl1pPr algn="l">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en-US" smtClean="0"/>
              <a:t>Click icon to add picture</a:t>
            </a:r>
            <a:endParaRPr kumimoji="0" lang="en-US" dirty="0"/>
          </a:p>
        </p:txBody>
      </p:sp>
      <p:sp>
        <p:nvSpPr>
          <p:cNvPr id="4" name="Text Placeholder 3"/>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10" name="Straight Connector 9"/>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Rectangle 10"/>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Straight Connector 11"/>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Straight Connector 18"/>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Straight Connector 19"/>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Date Placeholder 16"/>
          <p:cNvSpPr>
            <a:spLocks noGrp="1"/>
          </p:cNvSpPr>
          <p:nvPr>
            <p:ph type="dt" sz="half" idx="10"/>
          </p:nvPr>
        </p:nvSpPr>
        <p:spPr/>
        <p:txBody>
          <a:bodyPr rtlCol="0"/>
          <a:lstStyle/>
          <a:p>
            <a:fld id="{879067C1-9D4A-4C3C-B1A6-7092E14818CD}" type="datetimeFigureOut">
              <a:rPr lang="en-US" smtClean="0"/>
              <a:t>6/6/2013</a:t>
            </a:fld>
            <a:endParaRPr lang="en-US"/>
          </a:p>
        </p:txBody>
      </p:sp>
      <p:sp>
        <p:nvSpPr>
          <p:cNvPr id="18" name="Slide Number Placeholder 17"/>
          <p:cNvSpPr>
            <a:spLocks noGrp="1"/>
          </p:cNvSpPr>
          <p:nvPr>
            <p:ph type="sldNum" sz="quarter" idx="11"/>
          </p:nvPr>
        </p:nvSpPr>
        <p:spPr/>
        <p:txBody>
          <a:bodyPr rtlCol="0"/>
          <a:lstStyle/>
          <a:p>
            <a:fld id="{0B1A7C73-674B-4B41-B17A-E2A7B587CC45}" type="slidenum">
              <a:rPr lang="en-US" smtClean="0"/>
              <a:t>‹#›</a:t>
            </a:fld>
            <a:endParaRPr lang="en-US"/>
          </a:p>
        </p:txBody>
      </p:sp>
      <p:sp>
        <p:nvSpPr>
          <p:cNvPr id="21" name="Footer Placeholder 20"/>
          <p:cNvSpPr>
            <a:spLocks noGrp="1"/>
          </p:cNvSpPr>
          <p:nvPr>
            <p:ph type="ftr" sz="quarter" idx="12"/>
          </p:nvPr>
        </p:nvSpPr>
        <p:spPr/>
        <p:txBody>
          <a:bodyPr rtlCol="0"/>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Straight Connector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Title Placeholder 21"/>
          <p:cNvSpPr>
            <a:spLocks noGrp="1"/>
          </p:cNvSpPr>
          <p:nvPr>
            <p:ph type="title"/>
          </p:nvPr>
        </p:nvSpPr>
        <p:spPr>
          <a:xfrm>
            <a:off x="457200" y="274638"/>
            <a:ext cx="7467600" cy="1143000"/>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879067C1-9D4A-4C3C-B1A6-7092E14818CD}" type="datetimeFigureOut">
              <a:rPr lang="en-US" smtClean="0"/>
              <a:t>6/6/2013</a:t>
            </a:fld>
            <a:endParaRPr lang="en-US"/>
          </a:p>
        </p:txBody>
      </p:sp>
      <p:sp>
        <p:nvSpPr>
          <p:cNvPr id="3" name="Footer Placeholder 2"/>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endParaRPr lang="en-US"/>
          </a:p>
        </p:txBody>
      </p:sp>
      <p:sp>
        <p:nvSpPr>
          <p:cNvPr id="7" name="Straight Connector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Straight Connector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Rectangle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Straight Connector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Oval 11"/>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Slide Number Placeholder 22"/>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0B1A7C73-674B-4B41-B17A-E2A7B587CC45}"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1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209800" y="990600"/>
            <a:ext cx="6324600" cy="1970562"/>
          </a:xfrm>
        </p:spPr>
        <p:txBody>
          <a:bodyPr>
            <a:noAutofit/>
          </a:bodyPr>
          <a:lstStyle/>
          <a:p>
            <a:pPr algn="ctr"/>
            <a:r>
              <a:rPr lang="vi-VN" sz="6600" i="1" u="sng" dirty="0"/>
              <a:t>Lansarea unei prezentări </a:t>
            </a:r>
            <a:endParaRPr lang="en-US" sz="6600" i="1" u="sng" dirty="0">
              <a:latin typeface="Elephant" pitchFamily="18" charset="0"/>
            </a:endParaRPr>
          </a:p>
        </p:txBody>
      </p:sp>
      <p:sp>
        <p:nvSpPr>
          <p:cNvPr id="3" name="Subtitle 2"/>
          <p:cNvSpPr>
            <a:spLocks noGrp="1"/>
          </p:cNvSpPr>
          <p:nvPr>
            <p:ph type="subTitle" idx="1"/>
          </p:nvPr>
        </p:nvSpPr>
        <p:spPr>
          <a:xfrm>
            <a:off x="2667000" y="4572000"/>
            <a:ext cx="6172200" cy="1371600"/>
          </a:xfrm>
        </p:spPr>
        <p:txBody>
          <a:bodyPr>
            <a:noAutofit/>
          </a:bodyPr>
          <a:lstStyle/>
          <a:p>
            <a:r>
              <a:rPr lang="en-US" sz="2400" dirty="0" err="1" smtClean="0"/>
              <a:t>Realizatori</a:t>
            </a:r>
            <a:r>
              <a:rPr lang="en-US" sz="2400" dirty="0" smtClean="0"/>
              <a:t>: </a:t>
            </a:r>
            <a:r>
              <a:rPr lang="en-US" sz="2400" dirty="0" err="1" smtClean="0"/>
              <a:t>Hulea</a:t>
            </a:r>
            <a:r>
              <a:rPr lang="en-US" sz="2400" dirty="0" smtClean="0"/>
              <a:t> Alexandra</a:t>
            </a:r>
          </a:p>
          <a:p>
            <a:r>
              <a:rPr lang="en-US" sz="2400" dirty="0" smtClean="0"/>
              <a:t>                      </a:t>
            </a:r>
            <a:r>
              <a:rPr lang="en-US" sz="2400" dirty="0" err="1" smtClean="0"/>
              <a:t>Minjineanu</a:t>
            </a:r>
            <a:r>
              <a:rPr lang="en-US" sz="2400" dirty="0" smtClean="0"/>
              <a:t> Dana</a:t>
            </a:r>
          </a:p>
          <a:p>
            <a:r>
              <a:rPr lang="en-US" sz="2400" dirty="0"/>
              <a:t> </a:t>
            </a:r>
            <a:r>
              <a:rPr lang="en-US" sz="2400" dirty="0" smtClean="0"/>
              <a:t>                     </a:t>
            </a:r>
            <a:r>
              <a:rPr lang="en-US" sz="2400" dirty="0" err="1" smtClean="0"/>
              <a:t>Mocanu</a:t>
            </a:r>
            <a:r>
              <a:rPr lang="en-US" sz="2400" dirty="0" smtClean="0"/>
              <a:t> Diana</a:t>
            </a:r>
          </a:p>
          <a:p>
            <a:r>
              <a:rPr lang="en-US" sz="2400" dirty="0"/>
              <a:t> </a:t>
            </a:r>
            <a:r>
              <a:rPr lang="en-US" sz="2400" dirty="0" smtClean="0"/>
              <a:t>                     </a:t>
            </a:r>
            <a:r>
              <a:rPr lang="en-US" sz="2400" dirty="0" err="1" smtClean="0"/>
              <a:t>Topala</a:t>
            </a:r>
            <a:r>
              <a:rPr lang="en-US" sz="2400" dirty="0" smtClean="0"/>
              <a:t> Lucian-</a:t>
            </a:r>
            <a:r>
              <a:rPr lang="en-US" sz="2400" dirty="0" err="1" smtClean="0"/>
              <a:t>Mihai</a:t>
            </a:r>
            <a:endParaRPr lang="en-US" sz="2400" dirty="0"/>
          </a:p>
        </p:txBody>
      </p:sp>
    </p:spTree>
    <p:extLst>
      <p:ext uri="{BB962C8B-B14F-4D97-AF65-F5344CB8AC3E}">
        <p14:creationId xmlns:p14="http://schemas.microsoft.com/office/powerpoint/2010/main" val="700803219"/>
      </p:ext>
    </p:extLst>
  </p:cSld>
  <p:clrMapOvr>
    <a:masterClrMapping/>
  </p:clrMapOvr>
  <p:transition spd="slow">
    <p:wheel spokes="1"/>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5774184" y="609600"/>
            <a:ext cx="3153019" cy="2772162"/>
          </a:xfrm>
        </p:spPr>
      </p:pic>
      <p:pic>
        <p:nvPicPr>
          <p:cNvPr id="5" name="Picture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791200" y="4038600"/>
            <a:ext cx="2937649" cy="2410162"/>
          </a:xfrm>
          <a:prstGeom prst="rect">
            <a:avLst/>
          </a:prstGeom>
        </p:spPr>
      </p:pic>
      <p:sp>
        <p:nvSpPr>
          <p:cNvPr id="6" name="TextBox 5"/>
          <p:cNvSpPr txBox="1"/>
          <p:nvPr/>
        </p:nvSpPr>
        <p:spPr>
          <a:xfrm>
            <a:off x="304800" y="457200"/>
            <a:ext cx="5105400" cy="6463308"/>
          </a:xfrm>
          <a:prstGeom prst="rect">
            <a:avLst/>
          </a:prstGeom>
          <a:noFill/>
        </p:spPr>
        <p:txBody>
          <a:bodyPr wrap="square" rtlCol="0">
            <a:spAutoFit/>
          </a:bodyPr>
          <a:lstStyle/>
          <a:p>
            <a:pPr marL="285750" indent="-285750">
              <a:buFont typeface="Arial" pitchFamily="34" charset="0"/>
              <a:buChar char="•"/>
            </a:pPr>
            <a:r>
              <a:rPr lang="vi-VN" sz="1700" dirty="0">
                <a:latin typeface="+mj-lt"/>
              </a:rPr>
              <a:t>În Presenter View, pictogramele și butoanele sunt suficient de mari pentru a naviga cu ușurință, chiar și atunci când utilizați o tastatură </a:t>
            </a:r>
            <a:r>
              <a:rPr lang="vi-VN" sz="1700" dirty="0" smtClean="0">
                <a:latin typeface="+mj-lt"/>
              </a:rPr>
              <a:t>necunoscut</a:t>
            </a:r>
            <a:r>
              <a:rPr lang="en-US" sz="1700" dirty="0" smtClean="0">
                <a:latin typeface="+mj-lt"/>
              </a:rPr>
              <a:t>a</a:t>
            </a:r>
            <a:r>
              <a:rPr lang="vi-VN" sz="1700" dirty="0" smtClean="0">
                <a:latin typeface="+mj-lt"/>
              </a:rPr>
              <a:t> </a:t>
            </a:r>
            <a:r>
              <a:rPr lang="vi-VN" sz="1700" dirty="0">
                <a:latin typeface="+mj-lt"/>
              </a:rPr>
              <a:t>sau mouse-ul. Următoarea ilustrație arată diferitele instrumente care sunt </a:t>
            </a:r>
            <a:r>
              <a:rPr lang="vi-VN" sz="1700" dirty="0" smtClean="0">
                <a:latin typeface="+mj-lt"/>
              </a:rPr>
              <a:t>disponibile</a:t>
            </a:r>
            <a:r>
              <a:rPr lang="en-US" sz="1700" dirty="0" smtClean="0">
                <a:latin typeface="+mj-lt"/>
              </a:rPr>
              <a:t> in </a:t>
            </a:r>
            <a:r>
              <a:rPr lang="vi-VN" sz="1700" dirty="0" smtClean="0">
                <a:latin typeface="+mj-lt"/>
              </a:rPr>
              <a:t>Presenter </a:t>
            </a:r>
            <a:r>
              <a:rPr lang="vi-VN" sz="1700" dirty="0">
                <a:latin typeface="+mj-lt"/>
              </a:rPr>
              <a:t>View</a:t>
            </a:r>
            <a:r>
              <a:rPr lang="vi-VN" sz="1700" dirty="0" smtClean="0">
                <a:latin typeface="+mj-lt"/>
              </a:rPr>
              <a:t>.</a:t>
            </a:r>
            <a:endParaRPr lang="en-US" sz="1700" dirty="0" smtClean="0">
              <a:latin typeface="+mj-lt"/>
            </a:endParaRPr>
          </a:p>
          <a:p>
            <a:pPr marL="285750" indent="-285750">
              <a:buFont typeface="Arial" pitchFamily="34" charset="0"/>
              <a:buChar char="•"/>
            </a:pPr>
            <a:endParaRPr lang="en-US" sz="1300" dirty="0" smtClean="0">
              <a:latin typeface="+mj-lt"/>
            </a:endParaRPr>
          </a:p>
          <a:p>
            <a:pPr marL="342900" indent="-342900">
              <a:buFont typeface="+mj-lt"/>
              <a:buAutoNum type="arabicPeriod"/>
            </a:pPr>
            <a:r>
              <a:rPr lang="vi-VN" sz="1300" dirty="0" smtClean="0">
                <a:latin typeface="+mj-lt"/>
              </a:rPr>
              <a:t>Numărul diapozitiv</a:t>
            </a:r>
            <a:r>
              <a:rPr lang="en-US" sz="1300" dirty="0" err="1" smtClean="0">
                <a:latin typeface="+mj-lt"/>
              </a:rPr>
              <a:t>ului</a:t>
            </a:r>
            <a:r>
              <a:rPr lang="vi-VN" sz="1300" dirty="0" smtClean="0">
                <a:latin typeface="+mj-lt"/>
              </a:rPr>
              <a:t> </a:t>
            </a:r>
            <a:r>
              <a:rPr lang="vi-VN" sz="1300" dirty="0">
                <a:latin typeface="+mj-lt"/>
              </a:rPr>
              <a:t>(de </a:t>
            </a:r>
            <a:r>
              <a:rPr lang="vi-VN" sz="1300" dirty="0" smtClean="0">
                <a:latin typeface="+mj-lt"/>
              </a:rPr>
              <a:t>exemplu</a:t>
            </a:r>
            <a:r>
              <a:rPr lang="en-US" sz="1300" dirty="0" smtClean="0">
                <a:latin typeface="+mj-lt"/>
              </a:rPr>
              <a:t>:</a:t>
            </a:r>
            <a:r>
              <a:rPr lang="vi-VN" sz="1300" dirty="0" smtClean="0">
                <a:latin typeface="+mj-lt"/>
              </a:rPr>
              <a:t> </a:t>
            </a:r>
            <a:r>
              <a:rPr lang="vi-VN" sz="1300" dirty="0">
                <a:latin typeface="+mj-lt"/>
              </a:rPr>
              <a:t>1 tobogan de o prezentare 8-tobogan</a:t>
            </a:r>
            <a:r>
              <a:rPr lang="vi-VN" sz="1300" dirty="0" smtClean="0">
                <a:latin typeface="+mj-lt"/>
              </a:rPr>
              <a:t>)</a:t>
            </a:r>
            <a:endParaRPr lang="en-US" sz="1300" dirty="0" smtClean="0">
              <a:latin typeface="+mj-lt"/>
            </a:endParaRPr>
          </a:p>
          <a:p>
            <a:pPr marL="342900" indent="-342900">
              <a:buFont typeface="+mj-lt"/>
              <a:buAutoNum type="arabicPeriod"/>
            </a:pPr>
            <a:endParaRPr lang="vi-VN" sz="1700" dirty="0">
              <a:latin typeface="+mj-lt"/>
            </a:endParaRPr>
          </a:p>
          <a:p>
            <a:pPr marL="342900" indent="-342900">
              <a:buFont typeface="+mj-lt"/>
              <a:buAutoNum type="arabicPeriod"/>
            </a:pPr>
            <a:r>
              <a:rPr lang="vi-VN" sz="1300" b="1" i="1" u="sng" dirty="0">
                <a:solidFill>
                  <a:srgbClr val="00B050"/>
                </a:solidFill>
                <a:latin typeface="+mj-lt"/>
              </a:rPr>
              <a:t>Explicație </a:t>
            </a:r>
            <a:r>
              <a:rPr lang="vi-VN" sz="1300" b="1" i="1" u="sng" dirty="0" smtClean="0">
                <a:solidFill>
                  <a:srgbClr val="00B050"/>
                </a:solidFill>
                <a:latin typeface="+mj-lt"/>
              </a:rPr>
              <a:t>2</a:t>
            </a:r>
            <a:r>
              <a:rPr lang="en-US" sz="1300" dirty="0" smtClean="0">
                <a:latin typeface="+mj-lt"/>
              </a:rPr>
              <a:t>: </a:t>
            </a:r>
            <a:r>
              <a:rPr lang="vi-VN" sz="1300" dirty="0" smtClean="0">
                <a:latin typeface="+mj-lt"/>
              </a:rPr>
              <a:t>diapozitiv</a:t>
            </a:r>
            <a:r>
              <a:rPr lang="en-US" sz="1300" dirty="0" err="1" smtClean="0">
                <a:latin typeface="+mj-lt"/>
              </a:rPr>
              <a:t>ul</a:t>
            </a:r>
            <a:r>
              <a:rPr lang="vi-VN" sz="1300" dirty="0" smtClean="0">
                <a:latin typeface="+mj-lt"/>
              </a:rPr>
              <a:t> </a:t>
            </a:r>
            <a:r>
              <a:rPr lang="en-US" sz="1300" dirty="0" smtClean="0">
                <a:latin typeface="+mj-lt"/>
              </a:rPr>
              <a:t>care </a:t>
            </a:r>
            <a:r>
              <a:rPr lang="en-US" sz="1300" dirty="0" err="1" smtClean="0">
                <a:latin typeface="+mj-lt"/>
              </a:rPr>
              <a:t>este</a:t>
            </a:r>
            <a:r>
              <a:rPr lang="en-US" sz="1300" dirty="0" smtClean="0">
                <a:latin typeface="+mj-lt"/>
              </a:rPr>
              <a:t> </a:t>
            </a:r>
            <a:r>
              <a:rPr lang="vi-VN" sz="1300" dirty="0" smtClean="0">
                <a:latin typeface="+mj-lt"/>
              </a:rPr>
              <a:t>în </a:t>
            </a:r>
            <a:r>
              <a:rPr lang="vi-VN" sz="1300" dirty="0">
                <a:latin typeface="+mj-lt"/>
              </a:rPr>
              <a:t>prezent </a:t>
            </a:r>
            <a:r>
              <a:rPr lang="vi-VN" sz="1300" dirty="0" smtClean="0">
                <a:latin typeface="+mj-lt"/>
              </a:rPr>
              <a:t>arat</a:t>
            </a:r>
            <a:r>
              <a:rPr lang="en-US" sz="1300" dirty="0" smtClean="0">
                <a:latin typeface="+mj-lt"/>
              </a:rPr>
              <a:t>at</a:t>
            </a:r>
            <a:r>
              <a:rPr lang="vi-VN" sz="1300" dirty="0" smtClean="0">
                <a:latin typeface="+mj-lt"/>
              </a:rPr>
              <a:t> publicul</a:t>
            </a:r>
            <a:r>
              <a:rPr lang="en-US" sz="1300" dirty="0" err="1" smtClean="0">
                <a:latin typeface="+mj-lt"/>
              </a:rPr>
              <a:t>ui</a:t>
            </a:r>
            <a:endParaRPr lang="vi-VN" sz="1300" dirty="0">
              <a:latin typeface="+mj-lt"/>
            </a:endParaRPr>
          </a:p>
          <a:p>
            <a:pPr marL="342900" indent="-342900">
              <a:buFont typeface="+mj-lt"/>
              <a:buAutoNum type="arabicPeriod"/>
            </a:pPr>
            <a:endParaRPr lang="vi-VN" sz="1300" dirty="0">
              <a:latin typeface="+mj-lt"/>
            </a:endParaRPr>
          </a:p>
          <a:p>
            <a:pPr marL="342900" indent="-342900">
              <a:buFont typeface="+mj-lt"/>
              <a:buAutoNum type="arabicPeriod"/>
            </a:pPr>
            <a:r>
              <a:rPr lang="vi-VN" sz="1300" b="1" i="1" u="sng" dirty="0">
                <a:solidFill>
                  <a:srgbClr val="00B050"/>
                </a:solidFill>
                <a:latin typeface="+mj-lt"/>
              </a:rPr>
              <a:t>Explicație </a:t>
            </a:r>
            <a:r>
              <a:rPr lang="vi-VN" sz="1300" b="1" i="1" u="sng" dirty="0" smtClean="0">
                <a:solidFill>
                  <a:srgbClr val="00B050"/>
                </a:solidFill>
                <a:latin typeface="+mj-lt"/>
              </a:rPr>
              <a:t>3</a:t>
            </a:r>
            <a:r>
              <a:rPr lang="en-US" sz="1300" dirty="0" smtClean="0">
                <a:latin typeface="+mj-lt"/>
              </a:rPr>
              <a:t>:</a:t>
            </a:r>
            <a:r>
              <a:rPr lang="vi-VN" sz="1300" dirty="0" smtClean="0">
                <a:latin typeface="+mj-lt"/>
              </a:rPr>
              <a:t> </a:t>
            </a:r>
            <a:r>
              <a:rPr lang="vi-VN" sz="1300" dirty="0">
                <a:latin typeface="+mj-lt"/>
              </a:rPr>
              <a:t>notele vorbitorului, pe care le puteți folosi ca un script pentru prezentare</a:t>
            </a:r>
          </a:p>
          <a:p>
            <a:pPr marL="342900" indent="-342900">
              <a:buFont typeface="+mj-lt"/>
              <a:buAutoNum type="arabicPeriod"/>
            </a:pPr>
            <a:endParaRPr lang="vi-VN" sz="1300" dirty="0">
              <a:latin typeface="+mj-lt"/>
            </a:endParaRPr>
          </a:p>
          <a:p>
            <a:pPr marL="342900" indent="-342900">
              <a:buFont typeface="+mj-lt"/>
              <a:buAutoNum type="arabicPeriod"/>
            </a:pPr>
            <a:r>
              <a:rPr lang="vi-VN" sz="1300" b="1" i="1" u="sng" dirty="0">
                <a:solidFill>
                  <a:srgbClr val="00B050"/>
                </a:solidFill>
                <a:latin typeface="+mj-lt"/>
              </a:rPr>
              <a:t>Explicație </a:t>
            </a:r>
            <a:r>
              <a:rPr lang="vi-VN" sz="1300" b="1" i="1" u="sng" dirty="0" smtClean="0">
                <a:solidFill>
                  <a:srgbClr val="00B050"/>
                </a:solidFill>
                <a:latin typeface="+mj-lt"/>
              </a:rPr>
              <a:t>4</a:t>
            </a:r>
            <a:r>
              <a:rPr lang="en-US" sz="1300" dirty="0" smtClean="0">
                <a:latin typeface="+mj-lt"/>
              </a:rPr>
              <a:t>:</a:t>
            </a:r>
            <a:r>
              <a:rPr lang="vi-VN" sz="1300" dirty="0" smtClean="0">
                <a:latin typeface="+mj-lt"/>
              </a:rPr>
              <a:t> </a:t>
            </a:r>
            <a:r>
              <a:rPr lang="vi-VN" sz="1300" dirty="0">
                <a:latin typeface="+mj-lt"/>
              </a:rPr>
              <a:t>Faceți clic pentru a merge la diapozitivul anterior</a:t>
            </a:r>
          </a:p>
          <a:p>
            <a:pPr marL="342900" indent="-342900">
              <a:buFont typeface="+mj-lt"/>
              <a:buAutoNum type="arabicPeriod"/>
            </a:pPr>
            <a:endParaRPr lang="vi-VN" sz="1300" dirty="0">
              <a:latin typeface="+mj-lt"/>
            </a:endParaRPr>
          </a:p>
          <a:p>
            <a:pPr marL="342900" indent="-342900">
              <a:buFont typeface="+mj-lt"/>
              <a:buAutoNum type="arabicPeriod"/>
            </a:pPr>
            <a:r>
              <a:rPr lang="vi-VN" sz="1300" b="1" i="1" u="sng" dirty="0">
                <a:solidFill>
                  <a:srgbClr val="00B050"/>
                </a:solidFill>
                <a:latin typeface="+mj-lt"/>
              </a:rPr>
              <a:t>Explicație </a:t>
            </a:r>
            <a:r>
              <a:rPr lang="vi-VN" sz="1300" b="1" i="1" u="sng" dirty="0" smtClean="0">
                <a:solidFill>
                  <a:srgbClr val="00B050"/>
                </a:solidFill>
                <a:latin typeface="+mj-lt"/>
              </a:rPr>
              <a:t>5</a:t>
            </a:r>
            <a:r>
              <a:rPr lang="en-US" sz="1300" dirty="0" smtClean="0">
                <a:latin typeface="+mj-lt"/>
              </a:rPr>
              <a:t>:</a:t>
            </a:r>
            <a:r>
              <a:rPr lang="vi-VN" sz="1300" dirty="0" smtClean="0">
                <a:latin typeface="+mj-lt"/>
              </a:rPr>
              <a:t> </a:t>
            </a:r>
            <a:r>
              <a:rPr lang="vi-VN" sz="1300" dirty="0">
                <a:latin typeface="+mj-lt"/>
              </a:rPr>
              <a:t>stilou sau higlighter</a:t>
            </a:r>
          </a:p>
          <a:p>
            <a:pPr marL="342900" indent="-342900">
              <a:buFont typeface="+mj-lt"/>
              <a:buAutoNum type="arabicPeriod"/>
            </a:pPr>
            <a:endParaRPr lang="vi-VN" sz="1300" dirty="0">
              <a:latin typeface="+mj-lt"/>
            </a:endParaRPr>
          </a:p>
          <a:p>
            <a:pPr marL="342900" indent="-342900">
              <a:buFont typeface="+mj-lt"/>
              <a:buAutoNum type="arabicPeriod"/>
            </a:pPr>
            <a:r>
              <a:rPr lang="vi-VN" sz="1300" b="1" i="1" u="sng" dirty="0">
                <a:solidFill>
                  <a:srgbClr val="00B050"/>
                </a:solidFill>
                <a:latin typeface="+mj-lt"/>
              </a:rPr>
              <a:t>Explicație </a:t>
            </a:r>
            <a:r>
              <a:rPr lang="vi-VN" sz="1300" b="1" i="1" u="sng" dirty="0" smtClean="0">
                <a:solidFill>
                  <a:srgbClr val="00B050"/>
                </a:solidFill>
                <a:latin typeface="+mj-lt"/>
              </a:rPr>
              <a:t>6</a:t>
            </a:r>
            <a:r>
              <a:rPr lang="en-US" sz="1300" dirty="0" smtClean="0">
                <a:latin typeface="+mj-lt"/>
              </a:rPr>
              <a:t>:</a:t>
            </a:r>
            <a:r>
              <a:rPr lang="vi-VN" sz="1300" dirty="0" smtClean="0">
                <a:latin typeface="+mj-lt"/>
              </a:rPr>
              <a:t> </a:t>
            </a:r>
            <a:r>
              <a:rPr lang="vi-VN" sz="1300" dirty="0">
                <a:latin typeface="+mj-lt"/>
              </a:rPr>
              <a:t>Faceți clic pentru a afișa un meniu care vă permite să </a:t>
            </a:r>
            <a:r>
              <a:rPr lang="vi-VN" sz="1300" dirty="0" smtClean="0">
                <a:latin typeface="+mj-lt"/>
              </a:rPr>
              <a:t>închei</a:t>
            </a:r>
            <a:r>
              <a:rPr lang="en-US" sz="1300" dirty="0" err="1" smtClean="0">
                <a:latin typeface="+mj-lt"/>
              </a:rPr>
              <a:t>ati</a:t>
            </a:r>
            <a:r>
              <a:rPr lang="vi-VN" sz="1300" dirty="0" smtClean="0">
                <a:latin typeface="+mj-lt"/>
              </a:rPr>
              <a:t> </a:t>
            </a:r>
            <a:r>
              <a:rPr lang="vi-VN" sz="1300" dirty="0">
                <a:latin typeface="+mj-lt"/>
              </a:rPr>
              <a:t>spectacolul, întuneca sau ilumina ecranul </a:t>
            </a:r>
            <a:r>
              <a:rPr lang="vi-VN" sz="1300" dirty="0" smtClean="0">
                <a:latin typeface="+mj-lt"/>
              </a:rPr>
              <a:t>public</a:t>
            </a:r>
            <a:r>
              <a:rPr lang="en-US" sz="1300" dirty="0" err="1" smtClean="0">
                <a:latin typeface="+mj-lt"/>
              </a:rPr>
              <a:t>ului</a:t>
            </a:r>
            <a:r>
              <a:rPr lang="vi-VN" sz="1300" dirty="0" smtClean="0">
                <a:latin typeface="+mj-lt"/>
              </a:rPr>
              <a:t>, </a:t>
            </a:r>
            <a:r>
              <a:rPr lang="vi-VN" sz="1300" dirty="0">
                <a:latin typeface="+mj-lt"/>
              </a:rPr>
              <a:t>sau du-te la un anumit număr </a:t>
            </a:r>
            <a:r>
              <a:rPr lang="en-US" sz="1300" dirty="0" smtClean="0">
                <a:latin typeface="+mj-lt"/>
              </a:rPr>
              <a:t>al</a:t>
            </a:r>
            <a:r>
              <a:rPr lang="vi-VN" sz="1300" dirty="0" smtClean="0">
                <a:latin typeface="+mj-lt"/>
              </a:rPr>
              <a:t> diapozitiv</a:t>
            </a:r>
            <a:r>
              <a:rPr lang="en-US" sz="1300" dirty="0" err="1" smtClean="0">
                <a:latin typeface="+mj-lt"/>
              </a:rPr>
              <a:t>ului</a:t>
            </a:r>
            <a:endParaRPr lang="vi-VN" sz="1300" dirty="0">
              <a:latin typeface="+mj-lt"/>
            </a:endParaRPr>
          </a:p>
          <a:p>
            <a:pPr marL="342900" indent="-342900">
              <a:buFont typeface="+mj-lt"/>
              <a:buAutoNum type="arabicPeriod"/>
            </a:pPr>
            <a:endParaRPr lang="vi-VN" sz="1300" dirty="0">
              <a:latin typeface="+mj-lt"/>
            </a:endParaRPr>
          </a:p>
          <a:p>
            <a:pPr marL="342900" indent="-342900">
              <a:buFont typeface="+mj-lt"/>
              <a:buAutoNum type="arabicPeriod"/>
            </a:pPr>
            <a:r>
              <a:rPr lang="vi-VN" sz="1300" b="1" i="1" u="sng" dirty="0">
                <a:solidFill>
                  <a:srgbClr val="00B050"/>
                </a:solidFill>
                <a:latin typeface="+mj-lt"/>
              </a:rPr>
              <a:t>Explicație </a:t>
            </a:r>
            <a:r>
              <a:rPr lang="vi-VN" sz="1300" b="1" i="1" u="sng" dirty="0" smtClean="0">
                <a:solidFill>
                  <a:srgbClr val="00B050"/>
                </a:solidFill>
                <a:latin typeface="+mj-lt"/>
              </a:rPr>
              <a:t>7</a:t>
            </a:r>
            <a:r>
              <a:rPr lang="en-US" sz="1300" dirty="0" smtClean="0">
                <a:latin typeface="+mj-lt"/>
              </a:rPr>
              <a:t>:</a:t>
            </a:r>
            <a:r>
              <a:rPr lang="vi-VN" sz="1300" dirty="0" smtClean="0">
                <a:latin typeface="+mj-lt"/>
              </a:rPr>
              <a:t> </a:t>
            </a:r>
            <a:r>
              <a:rPr lang="vi-VN" sz="1300" dirty="0">
                <a:latin typeface="+mj-lt"/>
              </a:rPr>
              <a:t>Faceți clic pentru a merge la urmatorul slide</a:t>
            </a:r>
          </a:p>
          <a:p>
            <a:pPr marL="342900" indent="-342900">
              <a:buFont typeface="+mj-lt"/>
              <a:buAutoNum type="arabicPeriod"/>
            </a:pPr>
            <a:endParaRPr lang="vi-VN" sz="1300" dirty="0">
              <a:latin typeface="+mj-lt"/>
            </a:endParaRPr>
          </a:p>
          <a:p>
            <a:pPr marL="342900" indent="-342900">
              <a:buFont typeface="+mj-lt"/>
              <a:buAutoNum type="arabicPeriod"/>
            </a:pPr>
            <a:r>
              <a:rPr lang="vi-VN" sz="1300" b="1" i="1" u="sng" dirty="0">
                <a:solidFill>
                  <a:srgbClr val="00B050"/>
                </a:solidFill>
                <a:latin typeface="+mj-lt"/>
              </a:rPr>
              <a:t>Explicație </a:t>
            </a:r>
            <a:r>
              <a:rPr lang="vi-VN" sz="1300" b="1" i="1" u="sng" dirty="0" smtClean="0">
                <a:solidFill>
                  <a:srgbClr val="00B050"/>
                </a:solidFill>
                <a:latin typeface="+mj-lt"/>
              </a:rPr>
              <a:t>8</a:t>
            </a:r>
            <a:r>
              <a:rPr lang="en-US" sz="1300" dirty="0" smtClean="0">
                <a:latin typeface="+mj-lt"/>
              </a:rPr>
              <a:t>:</a:t>
            </a:r>
            <a:r>
              <a:rPr lang="vi-VN" sz="1300" dirty="0" smtClean="0">
                <a:latin typeface="+mj-lt"/>
              </a:rPr>
              <a:t> </a:t>
            </a:r>
            <a:r>
              <a:rPr lang="vi-VN" sz="1300" dirty="0">
                <a:latin typeface="+mj-lt"/>
              </a:rPr>
              <a:t>Timpul scurs </a:t>
            </a:r>
            <a:r>
              <a:rPr lang="en-US" sz="1300" dirty="0" smtClean="0">
                <a:latin typeface="+mj-lt"/>
              </a:rPr>
              <a:t>al</a:t>
            </a:r>
            <a:r>
              <a:rPr lang="vi-VN" sz="1300" dirty="0" smtClean="0">
                <a:latin typeface="+mj-lt"/>
              </a:rPr>
              <a:t> prezentar</a:t>
            </a:r>
            <a:r>
              <a:rPr lang="en-US" sz="1300" dirty="0" smtClean="0">
                <a:latin typeface="+mj-lt"/>
              </a:rPr>
              <a:t>ii</a:t>
            </a:r>
            <a:r>
              <a:rPr lang="vi-VN" sz="1300" dirty="0" smtClean="0">
                <a:latin typeface="+mj-lt"/>
              </a:rPr>
              <a:t>, </a:t>
            </a:r>
            <a:r>
              <a:rPr lang="vi-VN" sz="1300" dirty="0">
                <a:latin typeface="+mj-lt"/>
              </a:rPr>
              <a:t>în ore </a:t>
            </a:r>
            <a:r>
              <a:rPr lang="en-US" sz="1300" dirty="0" err="1" smtClean="0">
                <a:latin typeface="+mj-lt"/>
              </a:rPr>
              <a:t>sau</a:t>
            </a:r>
            <a:r>
              <a:rPr lang="vi-VN" sz="1300" dirty="0" smtClean="0">
                <a:latin typeface="+mj-lt"/>
              </a:rPr>
              <a:t> </a:t>
            </a:r>
            <a:r>
              <a:rPr lang="vi-VN" sz="1300" dirty="0">
                <a:latin typeface="+mj-lt"/>
              </a:rPr>
              <a:t>minute</a:t>
            </a:r>
          </a:p>
          <a:p>
            <a:pPr marL="342900" indent="-342900">
              <a:buFont typeface="+mj-lt"/>
              <a:buAutoNum type="arabicPeriod"/>
            </a:pPr>
            <a:endParaRPr lang="vi-VN" sz="1300" dirty="0">
              <a:latin typeface="+mj-lt"/>
            </a:endParaRPr>
          </a:p>
          <a:p>
            <a:pPr marL="342900" indent="-342900">
              <a:buFont typeface="+mj-lt"/>
              <a:buAutoNum type="arabicPeriod"/>
            </a:pPr>
            <a:r>
              <a:rPr lang="vi-VN" sz="1300" b="1" i="1" u="sng" dirty="0">
                <a:solidFill>
                  <a:srgbClr val="00B050"/>
                </a:solidFill>
                <a:latin typeface="+mj-lt"/>
              </a:rPr>
              <a:t>Explicație </a:t>
            </a:r>
            <a:r>
              <a:rPr lang="vi-VN" sz="1300" b="1" i="1" u="sng" dirty="0" smtClean="0">
                <a:solidFill>
                  <a:srgbClr val="00B050"/>
                </a:solidFill>
                <a:latin typeface="+mj-lt"/>
              </a:rPr>
              <a:t>9</a:t>
            </a:r>
            <a:r>
              <a:rPr lang="en-US" sz="1300" dirty="0" smtClean="0">
                <a:latin typeface="+mj-lt"/>
              </a:rPr>
              <a:t>:</a:t>
            </a:r>
            <a:r>
              <a:rPr lang="vi-VN" sz="1300" dirty="0" smtClean="0">
                <a:latin typeface="+mj-lt"/>
              </a:rPr>
              <a:t> </a:t>
            </a:r>
            <a:r>
              <a:rPr lang="vi-VN" sz="1300" dirty="0">
                <a:latin typeface="+mj-lt"/>
              </a:rPr>
              <a:t>miniaturi diapozitive pe care puteți face clic pentru a sări peste un diapozitiv sau pentru a reveni la un diapozitiv pe care </a:t>
            </a:r>
            <a:r>
              <a:rPr lang="en-US" sz="1300" dirty="0" smtClean="0">
                <a:latin typeface="+mj-lt"/>
              </a:rPr>
              <a:t>l-</a:t>
            </a:r>
            <a:r>
              <a:rPr lang="vi-VN" sz="1300" dirty="0" smtClean="0">
                <a:latin typeface="+mj-lt"/>
              </a:rPr>
              <a:t>ați </a:t>
            </a:r>
            <a:r>
              <a:rPr lang="vi-VN" sz="1300" dirty="0">
                <a:latin typeface="+mj-lt"/>
              </a:rPr>
              <a:t>prezentat deja</a:t>
            </a:r>
            <a:endParaRPr lang="en-US" sz="1300" dirty="0">
              <a:latin typeface="+mj-lt"/>
            </a:endParaRPr>
          </a:p>
          <a:p>
            <a:pPr marL="285750" indent="-285750">
              <a:buFont typeface="Arial" pitchFamily="34" charset="0"/>
              <a:buChar char="•"/>
            </a:pPr>
            <a:endParaRPr lang="en-US" sz="1300" dirty="0">
              <a:latin typeface="+mj-lt"/>
            </a:endParaRPr>
          </a:p>
        </p:txBody>
      </p:sp>
    </p:spTree>
    <p:extLst>
      <p:ext uri="{BB962C8B-B14F-4D97-AF65-F5344CB8AC3E}">
        <p14:creationId xmlns:p14="http://schemas.microsoft.com/office/powerpoint/2010/main" val="70588366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8800" dirty="0" smtClean="0">
                <a:solidFill>
                  <a:schemeClr val="accent2">
                    <a:lumMod val="60000"/>
                    <a:lumOff val="40000"/>
                  </a:schemeClr>
                </a:solidFill>
              </a:rPr>
              <a:t>Hide Slide</a:t>
            </a:r>
            <a:endParaRPr lang="en-US" sz="8800" dirty="0">
              <a:solidFill>
                <a:schemeClr val="accent2">
                  <a:lumMod val="60000"/>
                  <a:lumOff val="40000"/>
                </a:schemeClr>
              </a:solidFill>
            </a:endParaRPr>
          </a:p>
        </p:txBody>
      </p:sp>
      <p:sp>
        <p:nvSpPr>
          <p:cNvPr id="3" name="Content Placeholder 2"/>
          <p:cNvSpPr>
            <a:spLocks noGrp="1"/>
          </p:cNvSpPr>
          <p:nvPr>
            <p:ph idx="1"/>
          </p:nvPr>
        </p:nvSpPr>
        <p:spPr/>
        <p:txBody>
          <a:bodyPr/>
          <a:lstStyle/>
          <a:p>
            <a:r>
              <a:rPr lang="en-US" dirty="0" err="1" smtClean="0"/>
              <a:t>Aceasta</a:t>
            </a:r>
            <a:r>
              <a:rPr lang="en-US" dirty="0" smtClean="0"/>
              <a:t> </a:t>
            </a:r>
            <a:r>
              <a:rPr lang="en-US" dirty="0" err="1" smtClean="0"/>
              <a:t>optiune</a:t>
            </a:r>
            <a:r>
              <a:rPr lang="en-US" dirty="0" smtClean="0"/>
              <a:t> </a:t>
            </a:r>
            <a:r>
              <a:rPr lang="en-US" dirty="0" err="1" smtClean="0"/>
              <a:t>asigura</a:t>
            </a:r>
            <a:r>
              <a:rPr lang="en-US" dirty="0" smtClean="0"/>
              <a:t> </a:t>
            </a:r>
            <a:r>
              <a:rPr lang="en-US" dirty="0" err="1" smtClean="0"/>
              <a:t>posibilitatea</a:t>
            </a:r>
            <a:r>
              <a:rPr lang="en-US" dirty="0" smtClean="0"/>
              <a:t> de a </a:t>
            </a:r>
            <a:r>
              <a:rPr lang="en-US" dirty="0" err="1" smtClean="0"/>
              <a:t>ascunde</a:t>
            </a:r>
            <a:r>
              <a:rPr lang="en-US" dirty="0" smtClean="0"/>
              <a:t> un Slide. </a:t>
            </a:r>
            <a:r>
              <a:rPr lang="en-US" dirty="0" err="1" smtClean="0"/>
              <a:t>Acesta</a:t>
            </a:r>
            <a:r>
              <a:rPr lang="en-US" dirty="0" smtClean="0"/>
              <a:t> nu </a:t>
            </a:r>
            <a:r>
              <a:rPr lang="en-US" dirty="0" err="1" smtClean="0"/>
              <a:t>va</a:t>
            </a:r>
            <a:r>
              <a:rPr lang="en-US" dirty="0" smtClean="0"/>
              <a:t> fi </a:t>
            </a:r>
            <a:r>
              <a:rPr lang="en-US" dirty="0" err="1" smtClean="0"/>
              <a:t>vizibil</a:t>
            </a:r>
            <a:r>
              <a:rPr lang="en-US" dirty="0" smtClean="0"/>
              <a:t> in </a:t>
            </a:r>
            <a:r>
              <a:rPr lang="en-US" dirty="0" err="1" smtClean="0"/>
              <a:t>timpul</a:t>
            </a:r>
            <a:r>
              <a:rPr lang="en-US" dirty="0" smtClean="0"/>
              <a:t> </a:t>
            </a:r>
            <a:r>
              <a:rPr lang="en-US" dirty="0" err="1" smtClean="0"/>
              <a:t>vizionarii</a:t>
            </a:r>
            <a:r>
              <a:rPr lang="en-US" dirty="0" smtClean="0"/>
              <a:t> </a:t>
            </a:r>
            <a:r>
              <a:rPr lang="en-US" dirty="0" err="1" smtClean="0"/>
              <a:t>prezentarii</a:t>
            </a:r>
            <a:r>
              <a:rPr lang="en-US" dirty="0" smtClean="0"/>
              <a:t> full-screen.</a:t>
            </a:r>
            <a:endParaRPr lang="en-US"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14400" y="3733800"/>
            <a:ext cx="7617785" cy="17240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27338225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457200" y="2514600"/>
            <a:ext cx="8229600" cy="3611563"/>
          </a:xfrm>
        </p:spPr>
        <p:txBody>
          <a:bodyPr/>
          <a:lstStyle/>
          <a:p>
            <a:r>
              <a:rPr lang="en-US" dirty="0" err="1" smtClean="0"/>
              <a:t>Aceasta</a:t>
            </a:r>
            <a:r>
              <a:rPr lang="en-US" dirty="0" smtClean="0"/>
              <a:t> </a:t>
            </a:r>
            <a:r>
              <a:rPr lang="en-US" dirty="0" err="1" smtClean="0"/>
              <a:t>optiune</a:t>
            </a:r>
            <a:r>
              <a:rPr lang="en-US" dirty="0" smtClean="0"/>
              <a:t> ne </a:t>
            </a:r>
            <a:r>
              <a:rPr lang="en-US" dirty="0" err="1" smtClean="0"/>
              <a:t>ajuta</a:t>
            </a:r>
            <a:r>
              <a:rPr lang="en-US" dirty="0" smtClean="0"/>
              <a:t> la </a:t>
            </a:r>
            <a:r>
              <a:rPr lang="en-US" dirty="0" err="1" smtClean="0"/>
              <a:t>setarea</a:t>
            </a:r>
            <a:r>
              <a:rPr lang="en-US" dirty="0" smtClean="0"/>
              <a:t> slide-</a:t>
            </a:r>
            <a:r>
              <a:rPr lang="en-US" dirty="0" err="1" smtClean="0"/>
              <a:t>urilor</a:t>
            </a:r>
            <a:r>
              <a:rPr lang="en-US" dirty="0" smtClean="0"/>
              <a:t> </a:t>
            </a:r>
            <a:r>
              <a:rPr lang="en-US" dirty="0" err="1" smtClean="0"/>
              <a:t>existente</a:t>
            </a:r>
            <a:r>
              <a:rPr lang="en-US" dirty="0" smtClean="0"/>
              <a:t>.</a:t>
            </a:r>
            <a:endParaRPr lang="en-US" dirty="0"/>
          </a:p>
        </p:txBody>
      </p:sp>
      <p:pic>
        <p:nvPicPr>
          <p:cNvPr id="1026" name="Picture 2" descr="C:\Documents and Settings\10_a\Desktop\sssssssssssssss.bmp"/>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2400" y="359391"/>
            <a:ext cx="8833081" cy="18185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3415243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47687" y="1828800"/>
            <a:ext cx="8229600" cy="4525963"/>
          </a:xfrm>
        </p:spPr>
        <p:txBody>
          <a:bodyPr>
            <a:noAutofit/>
          </a:bodyPr>
          <a:lstStyle/>
          <a:p>
            <a:r>
              <a:rPr lang="en-US" sz="2400" dirty="0" err="1" smtClean="0">
                <a:latin typeface="Times New Roman" pitchFamily="18" charset="0"/>
                <a:cs typeface="Times New Roman" pitchFamily="18" charset="0"/>
              </a:rPr>
              <a:t>Selectand</a:t>
            </a:r>
            <a:r>
              <a:rPr lang="en-US" sz="2400" dirty="0" smtClean="0">
                <a:latin typeface="Times New Roman" pitchFamily="18" charset="0"/>
                <a:cs typeface="Times New Roman" pitchFamily="18" charset="0"/>
              </a:rPr>
              <a:t> </a:t>
            </a:r>
            <a:r>
              <a:rPr lang="en-US" sz="2400" dirty="0" err="1" smtClean="0">
                <a:latin typeface="Times New Roman" pitchFamily="18" charset="0"/>
                <a:cs typeface="Times New Roman" pitchFamily="18" charset="0"/>
              </a:rPr>
              <a:t>butonul</a:t>
            </a:r>
            <a:r>
              <a:rPr lang="en-US" sz="2400" dirty="0" smtClean="0">
                <a:latin typeface="Times New Roman" pitchFamily="18" charset="0"/>
                <a:cs typeface="Times New Roman" pitchFamily="18" charset="0"/>
              </a:rPr>
              <a:t> Slide Show din </a:t>
            </a:r>
            <a:r>
              <a:rPr lang="en-US" sz="2400" dirty="0" err="1" smtClean="0">
                <a:latin typeface="Times New Roman" pitchFamily="18" charset="0"/>
                <a:cs typeface="Times New Roman" pitchFamily="18" charset="0"/>
              </a:rPr>
              <a:t>meniul</a:t>
            </a:r>
            <a:r>
              <a:rPr lang="en-US" sz="2400" dirty="0" smtClean="0">
                <a:latin typeface="Times New Roman" pitchFamily="18" charset="0"/>
                <a:cs typeface="Times New Roman" pitchFamily="18" charset="0"/>
              </a:rPr>
              <a:t> Power Point, in </a:t>
            </a:r>
            <a:r>
              <a:rPr lang="en-US" sz="2400" dirty="0" err="1" smtClean="0">
                <a:latin typeface="Times New Roman" pitchFamily="18" charset="0"/>
                <a:cs typeface="Times New Roman" pitchFamily="18" charset="0"/>
              </a:rPr>
              <a:t>bara</a:t>
            </a:r>
            <a:r>
              <a:rPr lang="en-US" sz="2400" dirty="0" smtClean="0">
                <a:latin typeface="Times New Roman" pitchFamily="18" charset="0"/>
                <a:cs typeface="Times New Roman" pitchFamily="18" charset="0"/>
              </a:rPr>
              <a:t> Set Up </a:t>
            </a:r>
            <a:r>
              <a:rPr lang="en-US" sz="2400" dirty="0" err="1" smtClean="0">
                <a:latin typeface="Times New Roman" pitchFamily="18" charset="0"/>
                <a:cs typeface="Times New Roman" pitchFamily="18" charset="0"/>
              </a:rPr>
              <a:t>vom</a:t>
            </a:r>
            <a:r>
              <a:rPr lang="en-US" sz="2400" dirty="0" smtClean="0">
                <a:latin typeface="Times New Roman" pitchFamily="18" charset="0"/>
                <a:cs typeface="Times New Roman" pitchFamily="18" charset="0"/>
              </a:rPr>
              <a:t> </a:t>
            </a:r>
            <a:r>
              <a:rPr lang="en-US" sz="2400" dirty="0" err="1" smtClean="0">
                <a:latin typeface="Times New Roman" pitchFamily="18" charset="0"/>
                <a:cs typeface="Times New Roman" pitchFamily="18" charset="0"/>
              </a:rPr>
              <a:t>regasi</a:t>
            </a:r>
            <a:r>
              <a:rPr lang="en-US" sz="2400" dirty="0" smtClean="0">
                <a:latin typeface="Times New Roman" pitchFamily="18" charset="0"/>
                <a:cs typeface="Times New Roman" pitchFamily="18" charset="0"/>
              </a:rPr>
              <a:t> </a:t>
            </a:r>
            <a:r>
              <a:rPr lang="en-US" sz="2400" dirty="0" err="1" smtClean="0">
                <a:latin typeface="Times New Roman" pitchFamily="18" charset="0"/>
                <a:cs typeface="Times New Roman" pitchFamily="18" charset="0"/>
              </a:rPr>
              <a:t>optiunea</a:t>
            </a:r>
            <a:r>
              <a:rPr lang="en-US" sz="2400" dirty="0" smtClean="0">
                <a:latin typeface="Times New Roman" pitchFamily="18" charset="0"/>
                <a:cs typeface="Times New Roman" pitchFamily="18" charset="0"/>
              </a:rPr>
              <a:t> Rehearse Timings.</a:t>
            </a:r>
          </a:p>
          <a:p>
            <a:r>
              <a:rPr lang="en-US" sz="2400" dirty="0" err="1" smtClean="0">
                <a:latin typeface="Times New Roman" pitchFamily="18" charset="0"/>
                <a:cs typeface="Times New Roman" pitchFamily="18" charset="0"/>
              </a:rPr>
              <a:t>Selectati</a:t>
            </a:r>
            <a:r>
              <a:rPr lang="en-US" sz="2400" dirty="0" smtClean="0">
                <a:latin typeface="Times New Roman" pitchFamily="18" charset="0"/>
                <a:cs typeface="Times New Roman" pitchFamily="18" charset="0"/>
              </a:rPr>
              <a:t> </a:t>
            </a:r>
            <a:r>
              <a:rPr lang="en-US" sz="2400" dirty="0" err="1" smtClean="0">
                <a:latin typeface="Times New Roman" pitchFamily="18" charset="0"/>
                <a:cs typeface="Times New Roman" pitchFamily="18" charset="0"/>
              </a:rPr>
              <a:t>comanda</a:t>
            </a:r>
            <a:r>
              <a:rPr lang="en-US" sz="2400" dirty="0" smtClean="0">
                <a:latin typeface="Times New Roman" pitchFamily="18" charset="0"/>
                <a:cs typeface="Times New Roman" pitchFamily="18" charset="0"/>
              </a:rPr>
              <a:t> Rehearse Timing. Ti se </a:t>
            </a:r>
            <a:r>
              <a:rPr lang="en-US" sz="2400" dirty="0" err="1" smtClean="0">
                <a:latin typeface="Times New Roman" pitchFamily="18" charset="0"/>
                <a:cs typeface="Times New Roman" pitchFamily="18" charset="0"/>
              </a:rPr>
              <a:t>va</a:t>
            </a:r>
            <a:r>
              <a:rPr lang="en-US" sz="2400" dirty="0" smtClean="0">
                <a:latin typeface="Times New Roman" pitchFamily="18" charset="0"/>
                <a:cs typeface="Times New Roman" pitchFamily="18" charset="0"/>
              </a:rPr>
              <a:t> </a:t>
            </a:r>
            <a:r>
              <a:rPr lang="en-US" sz="2400" dirty="0" err="1" smtClean="0">
                <a:latin typeface="Times New Roman" pitchFamily="18" charset="0"/>
                <a:cs typeface="Times New Roman" pitchFamily="18" charset="0"/>
              </a:rPr>
              <a:t>deschide</a:t>
            </a:r>
            <a:r>
              <a:rPr lang="en-US" sz="2400" dirty="0" smtClean="0">
                <a:latin typeface="Times New Roman" pitchFamily="18" charset="0"/>
                <a:cs typeface="Times New Roman" pitchFamily="18" charset="0"/>
              </a:rPr>
              <a:t> un full screen al </a:t>
            </a:r>
            <a:r>
              <a:rPr lang="en-US" sz="2400" dirty="0" err="1" smtClean="0">
                <a:latin typeface="Times New Roman" pitchFamily="18" charset="0"/>
                <a:cs typeface="Times New Roman" pitchFamily="18" charset="0"/>
              </a:rPr>
              <a:t>prezentarii</a:t>
            </a:r>
            <a:r>
              <a:rPr lang="en-US" sz="2400" dirty="0" smtClean="0">
                <a:latin typeface="Times New Roman" pitchFamily="18" charset="0"/>
                <a:cs typeface="Times New Roman" pitchFamily="18" charset="0"/>
              </a:rPr>
              <a:t>.</a:t>
            </a:r>
          </a:p>
          <a:p>
            <a:r>
              <a:rPr lang="vi-VN" sz="2400" dirty="0">
                <a:latin typeface="Times New Roman" pitchFamily="18" charset="0"/>
                <a:cs typeface="Times New Roman" pitchFamily="18" charset="0"/>
              </a:rPr>
              <a:t>Când sunteți gata pentru a trece la următorul diapozitiv, faceți clic pe butonul </a:t>
            </a:r>
            <a:r>
              <a:rPr lang="en-US" sz="2400" dirty="0" smtClean="0">
                <a:latin typeface="Times New Roman" pitchFamily="18" charset="0"/>
                <a:cs typeface="Times New Roman" pitchFamily="18" charset="0"/>
              </a:rPr>
              <a:t>Next</a:t>
            </a:r>
            <a:r>
              <a:rPr lang="vi-VN" sz="2400" dirty="0" smtClean="0">
                <a:latin typeface="Times New Roman" pitchFamily="18" charset="0"/>
                <a:cs typeface="Times New Roman" pitchFamily="18" charset="0"/>
              </a:rPr>
              <a:t> </a:t>
            </a:r>
            <a:r>
              <a:rPr lang="vi-VN" sz="2400" dirty="0">
                <a:latin typeface="Times New Roman" pitchFamily="18" charset="0"/>
                <a:cs typeface="Times New Roman" pitchFamily="18" charset="0"/>
              </a:rPr>
              <a:t>de pe bara de instrumente de înregistrare în colțul din stânga sus. Dacă preferați, puteți folosi și </a:t>
            </a:r>
            <a:r>
              <a:rPr lang="en-US" sz="2400" dirty="0" smtClean="0">
                <a:latin typeface="Times New Roman" pitchFamily="18" charset="0"/>
                <a:cs typeface="Times New Roman" pitchFamily="18" charset="0"/>
              </a:rPr>
              <a:t>click </a:t>
            </a:r>
            <a:r>
              <a:rPr lang="en-US" sz="2400" dirty="0" err="1" smtClean="0">
                <a:latin typeface="Times New Roman" pitchFamily="18" charset="0"/>
                <a:cs typeface="Times New Roman" pitchFamily="18" charset="0"/>
              </a:rPr>
              <a:t>dreapta</a:t>
            </a:r>
            <a:r>
              <a:rPr lang="vi-VN" sz="2400" dirty="0" smtClean="0">
                <a:latin typeface="Times New Roman" pitchFamily="18" charset="0"/>
                <a:cs typeface="Times New Roman" pitchFamily="18" charset="0"/>
              </a:rPr>
              <a:t>.</a:t>
            </a:r>
            <a:endParaRPr lang="en-US" sz="2400" dirty="0" smtClean="0">
              <a:latin typeface="Times New Roman" pitchFamily="18" charset="0"/>
              <a:cs typeface="Times New Roman" pitchFamily="18" charset="0"/>
            </a:endParaRPr>
          </a:p>
          <a:p>
            <a:r>
              <a:rPr lang="vi-VN" sz="2400" dirty="0">
                <a:latin typeface="Times New Roman" pitchFamily="18" charset="0"/>
                <a:cs typeface="Times New Roman" pitchFamily="18" charset="0"/>
              </a:rPr>
              <a:t>Când ați ajuns la sfârșitul </a:t>
            </a:r>
            <a:r>
              <a:rPr lang="en-US" sz="2400" dirty="0" err="1" smtClean="0">
                <a:latin typeface="Times New Roman" pitchFamily="18" charset="0"/>
                <a:cs typeface="Times New Roman" pitchFamily="18" charset="0"/>
              </a:rPr>
              <a:t>prezentarii</a:t>
            </a:r>
            <a:r>
              <a:rPr lang="vi-VN" sz="2400" dirty="0" smtClean="0">
                <a:latin typeface="Times New Roman" pitchFamily="18" charset="0"/>
                <a:cs typeface="Times New Roman" pitchFamily="18" charset="0"/>
              </a:rPr>
              <a:t>, </a:t>
            </a:r>
            <a:r>
              <a:rPr lang="vi-VN" sz="2400" dirty="0">
                <a:latin typeface="Times New Roman" pitchFamily="18" charset="0"/>
                <a:cs typeface="Times New Roman" pitchFamily="18" charset="0"/>
              </a:rPr>
              <a:t>apăsați tasta Esc pentru a termina expunerea de diapozitive. O caseta de dialog va apărea cu timpul total al prezentării</a:t>
            </a:r>
            <a:r>
              <a:rPr lang="vi-VN" sz="2400" dirty="0" smtClean="0">
                <a:latin typeface="Times New Roman" pitchFamily="18" charset="0"/>
                <a:cs typeface="Times New Roman" pitchFamily="18" charset="0"/>
              </a:rPr>
              <a:t>.</a:t>
            </a:r>
            <a:endParaRPr lang="en-US" sz="2400" dirty="0" smtClean="0">
              <a:latin typeface="Times New Roman" pitchFamily="18" charset="0"/>
              <a:cs typeface="Times New Roman" pitchFamily="18" charset="0"/>
            </a:endParaRPr>
          </a:p>
          <a:p>
            <a:r>
              <a:rPr lang="vi-VN" sz="2400" dirty="0">
                <a:latin typeface="Times New Roman" pitchFamily="18" charset="0"/>
                <a:cs typeface="Times New Roman" pitchFamily="18" charset="0"/>
              </a:rPr>
              <a:t>Dacă sunteți mulțumit de </a:t>
            </a:r>
            <a:r>
              <a:rPr lang="vi-VN" sz="2400" dirty="0" smtClean="0">
                <a:latin typeface="Times New Roman" pitchFamily="18" charset="0"/>
                <a:cs typeface="Times New Roman" pitchFamily="18" charset="0"/>
              </a:rPr>
              <a:t>timp</a:t>
            </a:r>
            <a:r>
              <a:rPr lang="en-US" sz="2400" dirty="0" err="1" smtClean="0">
                <a:latin typeface="Times New Roman" pitchFamily="18" charset="0"/>
                <a:cs typeface="Times New Roman" pitchFamily="18" charset="0"/>
              </a:rPr>
              <a:t>ul</a:t>
            </a:r>
            <a:r>
              <a:rPr lang="vi-VN" sz="2400" dirty="0" smtClean="0">
                <a:latin typeface="Times New Roman" pitchFamily="18" charset="0"/>
                <a:cs typeface="Times New Roman" pitchFamily="18" charset="0"/>
              </a:rPr>
              <a:t> </a:t>
            </a:r>
            <a:r>
              <a:rPr lang="vi-VN" sz="2400" dirty="0">
                <a:latin typeface="Times New Roman" pitchFamily="18" charset="0"/>
                <a:cs typeface="Times New Roman" pitchFamily="18" charset="0"/>
              </a:rPr>
              <a:t>dvs., faceți clic pe </a:t>
            </a:r>
            <a:r>
              <a:rPr lang="en-US" sz="2400" dirty="0" smtClean="0">
                <a:latin typeface="Times New Roman" pitchFamily="18" charset="0"/>
                <a:cs typeface="Times New Roman" pitchFamily="18" charset="0"/>
              </a:rPr>
              <a:t>Yes.</a:t>
            </a:r>
          </a:p>
        </p:txBody>
      </p:sp>
      <p:pic>
        <p:nvPicPr>
          <p:cNvPr id="1026" name="Picture 2" descr="D:\10_a\power point\untitled.bmp"/>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33600" y="207275"/>
            <a:ext cx="5057775" cy="13335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5255048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414122" y="2743200"/>
            <a:ext cx="8229600" cy="3001963"/>
          </a:xfrm>
        </p:spPr>
        <p:txBody>
          <a:bodyPr>
            <a:normAutofit fontScale="92500" lnSpcReduction="10000"/>
          </a:bodyPr>
          <a:lstStyle/>
          <a:p>
            <a:r>
              <a:rPr lang="en-US" dirty="0" smtClean="0"/>
              <a:t>1. </a:t>
            </a:r>
            <a:r>
              <a:rPr lang="en-US" dirty="0" err="1" smtClean="0"/>
              <a:t>Faceti</a:t>
            </a:r>
            <a:r>
              <a:rPr lang="en-US" dirty="0" smtClean="0"/>
              <a:t> click </a:t>
            </a:r>
            <a:r>
              <a:rPr lang="en-US" dirty="0" err="1" smtClean="0"/>
              <a:t>pe</a:t>
            </a:r>
            <a:r>
              <a:rPr lang="en-US" dirty="0" smtClean="0"/>
              <a:t> </a:t>
            </a:r>
            <a:r>
              <a:rPr lang="en-US" dirty="0" err="1" smtClean="0"/>
              <a:t>butonul</a:t>
            </a:r>
            <a:r>
              <a:rPr lang="en-US" dirty="0" smtClean="0"/>
              <a:t> Record Slide Show </a:t>
            </a:r>
            <a:r>
              <a:rPr lang="en-US" dirty="0" err="1" smtClean="0"/>
              <a:t>si</a:t>
            </a:r>
            <a:r>
              <a:rPr lang="en-US" dirty="0" smtClean="0"/>
              <a:t> se </a:t>
            </a:r>
            <a:r>
              <a:rPr lang="en-US" dirty="0" err="1" smtClean="0"/>
              <a:t>va</a:t>
            </a:r>
            <a:r>
              <a:rPr lang="en-US" dirty="0" smtClean="0"/>
              <a:t> </a:t>
            </a:r>
            <a:r>
              <a:rPr lang="en-US" dirty="0" err="1" smtClean="0"/>
              <a:t>localiza</a:t>
            </a:r>
            <a:r>
              <a:rPr lang="en-US" dirty="0" smtClean="0"/>
              <a:t> </a:t>
            </a:r>
            <a:r>
              <a:rPr lang="en-US" dirty="0" err="1" smtClean="0"/>
              <a:t>grupul</a:t>
            </a:r>
            <a:r>
              <a:rPr lang="en-US" dirty="0" smtClean="0"/>
              <a:t> Set Up.</a:t>
            </a:r>
          </a:p>
          <a:p>
            <a:r>
              <a:rPr lang="en-US" dirty="0" smtClean="0"/>
              <a:t>2. </a:t>
            </a:r>
            <a:r>
              <a:rPr lang="en-US" dirty="0" err="1" smtClean="0"/>
              <a:t>Dati</a:t>
            </a:r>
            <a:r>
              <a:rPr lang="en-US" dirty="0" smtClean="0"/>
              <a:t> click </a:t>
            </a:r>
            <a:r>
              <a:rPr lang="en-US" dirty="0" err="1" smtClean="0"/>
              <a:t>pe</a:t>
            </a:r>
            <a:r>
              <a:rPr lang="en-US" dirty="0" smtClean="0"/>
              <a:t> </a:t>
            </a:r>
            <a:r>
              <a:rPr lang="en-US" dirty="0" err="1" smtClean="0"/>
              <a:t>sageata</a:t>
            </a:r>
            <a:r>
              <a:rPr lang="en-US" dirty="0" smtClean="0"/>
              <a:t> care </a:t>
            </a:r>
            <a:r>
              <a:rPr lang="en-US" dirty="0" err="1" smtClean="0"/>
              <a:t>este</a:t>
            </a:r>
            <a:r>
              <a:rPr lang="en-US" dirty="0" smtClean="0"/>
              <a:t> </a:t>
            </a:r>
            <a:r>
              <a:rPr lang="en-US" dirty="0" err="1" smtClean="0"/>
              <a:t>pozitionata</a:t>
            </a:r>
            <a:r>
              <a:rPr lang="en-US" dirty="0" smtClean="0"/>
              <a:t> in </a:t>
            </a:r>
            <a:r>
              <a:rPr lang="en-US" dirty="0" err="1" smtClean="0"/>
              <a:t>jos.</a:t>
            </a:r>
            <a:endParaRPr lang="en-US" dirty="0" smtClean="0"/>
          </a:p>
          <a:p>
            <a:r>
              <a:rPr lang="en-US" dirty="0" smtClean="0"/>
              <a:t>3. </a:t>
            </a:r>
            <a:r>
              <a:rPr lang="en-US" dirty="0" err="1" smtClean="0"/>
              <a:t>Selectati</a:t>
            </a:r>
            <a:r>
              <a:rPr lang="en-US" dirty="0" smtClean="0"/>
              <a:t>  Start Recording from Beginning </a:t>
            </a:r>
            <a:r>
              <a:rPr lang="en-US" dirty="0" err="1" smtClean="0"/>
              <a:t>sau</a:t>
            </a:r>
            <a:r>
              <a:rPr lang="en-US" dirty="0" smtClean="0"/>
              <a:t> Start recording from Current Slide. </a:t>
            </a:r>
            <a:r>
              <a:rPr lang="en-US" dirty="0" err="1" smtClean="0"/>
              <a:t>Va</a:t>
            </a:r>
            <a:r>
              <a:rPr lang="en-US" dirty="0" smtClean="0"/>
              <a:t> </a:t>
            </a:r>
            <a:r>
              <a:rPr lang="en-US" dirty="0" err="1" smtClean="0"/>
              <a:t>aparea</a:t>
            </a:r>
            <a:r>
              <a:rPr lang="en-US" dirty="0" smtClean="0"/>
              <a:t> </a:t>
            </a:r>
            <a:r>
              <a:rPr lang="en-US" dirty="0" err="1" smtClean="0"/>
              <a:t>caseta</a:t>
            </a:r>
            <a:r>
              <a:rPr lang="en-US" dirty="0" smtClean="0"/>
              <a:t> de dialog Record Slide Show.</a:t>
            </a:r>
          </a:p>
          <a:p>
            <a:r>
              <a:rPr lang="en-US" dirty="0" smtClean="0"/>
              <a:t>4. </a:t>
            </a:r>
            <a:r>
              <a:rPr lang="en-US" dirty="0" err="1" smtClean="0"/>
              <a:t>Dati</a:t>
            </a:r>
            <a:r>
              <a:rPr lang="en-US" dirty="0" smtClean="0"/>
              <a:t> click </a:t>
            </a:r>
            <a:r>
              <a:rPr lang="en-US" dirty="0" err="1" smtClean="0"/>
              <a:t>pe</a:t>
            </a:r>
            <a:r>
              <a:rPr lang="en-US" dirty="0" smtClean="0"/>
              <a:t> Start Recording. </a:t>
            </a:r>
            <a:r>
              <a:rPr lang="en-US" dirty="0" err="1" smtClean="0"/>
              <a:t>Prezentarea</a:t>
            </a:r>
            <a:r>
              <a:rPr lang="en-US" dirty="0" smtClean="0"/>
              <a:t> ta </a:t>
            </a:r>
            <a:r>
              <a:rPr lang="en-US" dirty="0" err="1" smtClean="0"/>
              <a:t>va</a:t>
            </a:r>
            <a:r>
              <a:rPr lang="en-US" dirty="0" smtClean="0"/>
              <a:t> fi </a:t>
            </a:r>
            <a:r>
              <a:rPr lang="en-US" dirty="0" err="1" smtClean="0"/>
              <a:t>deschisa</a:t>
            </a:r>
            <a:r>
              <a:rPr lang="en-US" dirty="0" smtClean="0"/>
              <a:t> </a:t>
            </a:r>
            <a:r>
              <a:rPr lang="en-US" dirty="0" err="1" smtClean="0"/>
              <a:t>pe</a:t>
            </a:r>
            <a:r>
              <a:rPr lang="en-US" dirty="0" smtClean="0"/>
              <a:t> tot </a:t>
            </a:r>
            <a:r>
              <a:rPr lang="en-US" dirty="0" err="1" smtClean="0"/>
              <a:t>ecranul</a:t>
            </a:r>
            <a:r>
              <a:rPr lang="en-US" dirty="0" smtClean="0"/>
              <a:t>.</a:t>
            </a:r>
            <a:endParaRPr lang="en-US" dirty="0"/>
          </a:p>
        </p:txBody>
      </p:sp>
      <p:pic>
        <p:nvPicPr>
          <p:cNvPr id="2050" name="Picture 2" descr="C:\Documents and Settings\10_a\Desktop\untitled.bmp"/>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1000" y="52245"/>
            <a:ext cx="8258173" cy="197008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6483114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304800" y="457200"/>
            <a:ext cx="8610600" cy="5632311"/>
          </a:xfrm>
          <a:prstGeom prst="rect">
            <a:avLst/>
          </a:prstGeom>
        </p:spPr>
        <p:txBody>
          <a:bodyPr wrap="square">
            <a:spAutoFit/>
          </a:bodyPr>
          <a:lstStyle/>
          <a:p>
            <a:endParaRPr lang="en-US" sz="2400" dirty="0"/>
          </a:p>
          <a:p>
            <a:r>
              <a:rPr lang="en-US" sz="2400" dirty="0" err="1"/>
              <a:t>În</a:t>
            </a:r>
            <a:r>
              <a:rPr lang="en-US" sz="2400" dirty="0"/>
              <a:t> </a:t>
            </a:r>
            <a:r>
              <a:rPr lang="en-US" sz="2400" dirty="0" err="1"/>
              <a:t>fila</a:t>
            </a:r>
            <a:r>
              <a:rPr lang="en-US" sz="2400" dirty="0"/>
              <a:t> </a:t>
            </a:r>
            <a:r>
              <a:rPr lang="en-US" sz="2400" b="1" i="1" dirty="0" err="1"/>
              <a:t>Expunere</a:t>
            </a:r>
            <a:r>
              <a:rPr lang="en-US" sz="2400" b="1" i="1" dirty="0"/>
              <a:t> </a:t>
            </a:r>
            <a:r>
              <a:rPr lang="en-US" sz="2400" b="1" i="1" dirty="0" err="1"/>
              <a:t>Diapozitive</a:t>
            </a:r>
            <a:r>
              <a:rPr lang="en-US" sz="2400" b="1" i="1" dirty="0"/>
              <a:t> </a:t>
            </a:r>
            <a:r>
              <a:rPr lang="en-US" sz="2400" dirty="0"/>
              <a:t>→ </a:t>
            </a:r>
            <a:r>
              <a:rPr lang="en-US" sz="2400" dirty="0" err="1"/>
              <a:t>grupul</a:t>
            </a:r>
            <a:r>
              <a:rPr lang="en-US" sz="2400" dirty="0"/>
              <a:t> </a:t>
            </a:r>
            <a:r>
              <a:rPr lang="en-US" sz="2400" b="1" i="1" dirty="0" err="1"/>
              <a:t>Pornire</a:t>
            </a:r>
            <a:r>
              <a:rPr lang="en-US" sz="2400" b="1" i="1" dirty="0"/>
              <a:t> </a:t>
            </a:r>
            <a:r>
              <a:rPr lang="en-US" sz="2400" b="1" i="1" dirty="0" err="1"/>
              <a:t>expunere</a:t>
            </a:r>
            <a:r>
              <a:rPr lang="en-US" sz="2400" b="1" i="1" dirty="0"/>
              <a:t> </a:t>
            </a:r>
            <a:r>
              <a:rPr lang="en-US" sz="2400" b="1" i="1" dirty="0" err="1"/>
              <a:t>diapozitive</a:t>
            </a:r>
            <a:r>
              <a:rPr lang="en-US" sz="2400" b="1" i="1" dirty="0"/>
              <a:t> </a:t>
            </a:r>
            <a:r>
              <a:rPr lang="en-US" sz="2400" dirty="0"/>
              <a:t>(</a:t>
            </a:r>
            <a:r>
              <a:rPr lang="en-US" sz="2400" i="1" dirty="0"/>
              <a:t>Slide Show </a:t>
            </a:r>
            <a:r>
              <a:rPr lang="en-US" sz="2400" dirty="0"/>
              <a:t>→ </a:t>
            </a:r>
            <a:r>
              <a:rPr lang="en-US" sz="2400" dirty="0" err="1"/>
              <a:t>grupul</a:t>
            </a:r>
            <a:r>
              <a:rPr lang="en-US" sz="2400" dirty="0"/>
              <a:t> </a:t>
            </a:r>
            <a:r>
              <a:rPr lang="en-US" sz="2400" i="1" dirty="0"/>
              <a:t>Start Slide Show</a:t>
            </a:r>
            <a:r>
              <a:rPr lang="en-US" sz="2400" dirty="0"/>
              <a:t>), </a:t>
            </a:r>
            <a:r>
              <a:rPr lang="en-US" sz="2400" dirty="0" err="1"/>
              <a:t>alegeţi</a:t>
            </a:r>
            <a:r>
              <a:rPr lang="en-US" sz="2400" dirty="0"/>
              <a:t>: </a:t>
            </a:r>
          </a:p>
          <a:p>
            <a:endParaRPr lang="en-US" sz="2400" dirty="0"/>
          </a:p>
          <a:p>
            <a:r>
              <a:rPr lang="vi-VN" sz="2400" dirty="0"/>
              <a:t>- Clic pe butonul </a:t>
            </a:r>
            <a:r>
              <a:rPr lang="vi-VN" sz="2400" b="1" i="1" dirty="0"/>
              <a:t>De la început </a:t>
            </a:r>
            <a:r>
              <a:rPr lang="vi-VN" sz="2400" dirty="0"/>
              <a:t>(</a:t>
            </a:r>
            <a:r>
              <a:rPr lang="vi-VN" sz="2400" i="1" dirty="0"/>
              <a:t>From Beginning</a:t>
            </a:r>
            <a:r>
              <a:rPr lang="vi-VN" sz="2400" dirty="0"/>
              <a:t>) dacă vreţi lansarea prezentării începând cu primul diapozitiv, indiferent de diapozitivul curent </a:t>
            </a:r>
          </a:p>
          <a:p>
            <a:endParaRPr lang="en-US" sz="2400" dirty="0"/>
          </a:p>
          <a:p>
            <a:r>
              <a:rPr lang="vi-VN" sz="2400" dirty="0"/>
              <a:t>- Clic pe butonul </a:t>
            </a:r>
            <a:r>
              <a:rPr lang="vi-VN" sz="2400" b="1" i="1" dirty="0"/>
              <a:t>Din diapozitivul curent </a:t>
            </a:r>
            <a:r>
              <a:rPr lang="vi-VN" sz="2400" dirty="0"/>
              <a:t>(</a:t>
            </a:r>
            <a:r>
              <a:rPr lang="vi-VN" sz="2400" i="1" dirty="0"/>
              <a:t>From Current Slide</a:t>
            </a:r>
            <a:r>
              <a:rPr lang="vi-VN" sz="2400" dirty="0"/>
              <a:t>) dacă vreţi lansarea prezentării începând cu diapozitivul curent </a:t>
            </a:r>
          </a:p>
          <a:p>
            <a:endParaRPr lang="en-US" sz="2400" dirty="0"/>
          </a:p>
          <a:p>
            <a:r>
              <a:rPr lang="vi-VN" sz="2400" dirty="0"/>
              <a:t>- Clic pe butonul </a:t>
            </a:r>
            <a:r>
              <a:rPr lang="vi-VN" sz="2400" b="1" i="1" dirty="0"/>
              <a:t>Expunere diapozitive particularizată </a:t>
            </a:r>
            <a:r>
              <a:rPr lang="vi-VN" sz="2400" dirty="0"/>
              <a:t>(</a:t>
            </a:r>
            <a:r>
              <a:rPr lang="vi-VN" sz="2400" b="1" i="1" dirty="0"/>
              <a:t>Custom Slide Show</a:t>
            </a:r>
            <a:r>
              <a:rPr lang="vi-VN" sz="2400" dirty="0"/>
              <a:t>), pentru a crea sau lansa o prezentare personalizată (afişează numai anumite diapozitive din prezentare) </a:t>
            </a:r>
          </a:p>
        </p:txBody>
      </p:sp>
    </p:spTree>
    <p:extLst>
      <p:ext uri="{BB962C8B-B14F-4D97-AF65-F5344CB8AC3E}">
        <p14:creationId xmlns:p14="http://schemas.microsoft.com/office/powerpoint/2010/main" val="2355325938"/>
      </p:ext>
    </p:extLst>
  </p:cSld>
  <p:clrMapOvr>
    <a:masterClrMapping/>
  </p:clrMapOvr>
  <p:transition spd="slow">
    <p:wheel spokes="1"/>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1000" y="652817"/>
            <a:ext cx="8229600" cy="428539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060382142"/>
      </p:ext>
    </p:extLst>
  </p:cSld>
  <p:clrMapOvr>
    <a:masterClrMapping/>
  </p:clrMapOvr>
  <p:transition spd="slow">
    <p:wheel spokes="1"/>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57200" y="304800"/>
            <a:ext cx="8382000" cy="6001643"/>
          </a:xfrm>
          <a:prstGeom prst="rect">
            <a:avLst/>
          </a:prstGeom>
        </p:spPr>
        <p:txBody>
          <a:bodyPr wrap="square">
            <a:spAutoFit/>
          </a:bodyPr>
          <a:lstStyle/>
          <a:p>
            <a:endParaRPr lang="en-US" sz="2400" dirty="0"/>
          </a:p>
          <a:p>
            <a:r>
              <a:rPr lang="vi-VN" sz="2400" b="1" dirty="0"/>
              <a:t>2. </a:t>
            </a:r>
            <a:r>
              <a:rPr lang="vi-VN" sz="2400" dirty="0"/>
              <a:t>Folosiţi fila </a:t>
            </a:r>
            <a:r>
              <a:rPr lang="vi-VN" sz="2400" b="1" i="1" dirty="0"/>
              <a:t>Vizualizare </a:t>
            </a:r>
            <a:r>
              <a:rPr lang="vi-VN" sz="2400" dirty="0"/>
              <a:t>→ grupul </a:t>
            </a:r>
            <a:r>
              <a:rPr lang="vi-VN" sz="2400" b="1" i="1" dirty="0"/>
              <a:t>Vizualizări prezentări </a:t>
            </a:r>
            <a:r>
              <a:rPr lang="vi-VN" sz="2400" dirty="0"/>
              <a:t>→ clic pe butonul Expunere diapozitive (fila </a:t>
            </a:r>
            <a:r>
              <a:rPr lang="vi-VN" sz="2400" i="1" dirty="0"/>
              <a:t>View </a:t>
            </a:r>
            <a:r>
              <a:rPr lang="vi-VN" sz="2400" dirty="0"/>
              <a:t>→ </a:t>
            </a:r>
            <a:r>
              <a:rPr lang="vi-VN" sz="2400" i="1" dirty="0"/>
              <a:t>Presentation Views </a:t>
            </a:r>
            <a:r>
              <a:rPr lang="vi-VN" sz="2400" dirty="0"/>
              <a:t>→ </a:t>
            </a:r>
            <a:r>
              <a:rPr lang="vi-VN" sz="2400" i="1" dirty="0"/>
              <a:t>Slide Show</a:t>
            </a:r>
            <a:r>
              <a:rPr lang="vi-VN" sz="2400" dirty="0"/>
              <a:t>) </a:t>
            </a:r>
          </a:p>
          <a:p>
            <a:endParaRPr lang="en-US" sz="2400" dirty="0"/>
          </a:p>
          <a:p>
            <a:r>
              <a:rPr lang="vi-VN" sz="2400" b="1" dirty="0"/>
              <a:t>3. </a:t>
            </a:r>
            <a:r>
              <a:rPr lang="vi-VN" sz="2400" dirty="0"/>
              <a:t>Clic pe butonul </a:t>
            </a:r>
            <a:r>
              <a:rPr lang="vi-VN" sz="2400" b="1" i="1" dirty="0"/>
              <a:t>Expunere diapozitive </a:t>
            </a:r>
            <a:r>
              <a:rPr lang="vi-VN" sz="2400" dirty="0"/>
              <a:t>(</a:t>
            </a:r>
            <a:r>
              <a:rPr lang="vi-VN" sz="2400" i="1" dirty="0"/>
              <a:t>Slide Show</a:t>
            </a:r>
            <a:r>
              <a:rPr lang="vi-VN" sz="2400" dirty="0"/>
              <a:t>) de pe bara de stare, lansează prezentarea începând cu diapozitivul curent. </a:t>
            </a:r>
          </a:p>
          <a:p>
            <a:endParaRPr lang="en-US" sz="2400" dirty="0"/>
          </a:p>
          <a:p>
            <a:r>
              <a:rPr lang="vi-VN" sz="2400" b="1" dirty="0"/>
              <a:t>4. </a:t>
            </a:r>
            <a:r>
              <a:rPr lang="vi-VN" sz="2400" dirty="0"/>
              <a:t>Tasta </a:t>
            </a:r>
            <a:r>
              <a:rPr lang="vi-VN" sz="2400" b="1" dirty="0"/>
              <a:t>F5 </a:t>
            </a:r>
            <a:r>
              <a:rPr lang="vi-VN" sz="2400" dirty="0"/>
              <a:t>lansează prezentarea începând cu primul diapozitiv. </a:t>
            </a:r>
          </a:p>
          <a:p>
            <a:r>
              <a:rPr lang="vi-VN" sz="2400" dirty="0"/>
              <a:t>În urma lansării uneia dintre acţiunile de mai sus se va afişa prezentarea pe tot ecranul pornind de la diapozitivul curent, sau de la începutul prezentării. În timpul prezentării trecerea de la un diapozitiv la altul se poate realiza manual, prin clic , sau prin acţionarea barei de spaţiu, sau a tastei </a:t>
            </a:r>
            <a:r>
              <a:rPr lang="vi-VN" sz="2400" i="1" dirty="0"/>
              <a:t>Enter</a:t>
            </a:r>
            <a:r>
              <a:rPr lang="vi-VN" sz="2400" dirty="0"/>
              <a:t>. </a:t>
            </a:r>
            <a:endParaRPr lang="en-US" sz="2400" dirty="0"/>
          </a:p>
        </p:txBody>
      </p:sp>
    </p:spTree>
    <p:extLst>
      <p:ext uri="{BB962C8B-B14F-4D97-AF65-F5344CB8AC3E}">
        <p14:creationId xmlns:p14="http://schemas.microsoft.com/office/powerpoint/2010/main" val="3026537195"/>
      </p:ext>
    </p:extLst>
  </p:cSld>
  <p:clrMapOvr>
    <a:masterClrMapping/>
  </p:clrMapOvr>
  <p:transition spd="slow">
    <p:wheel spokes="1"/>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28600" y="340605"/>
            <a:ext cx="8610600" cy="1938992"/>
          </a:xfrm>
          <a:prstGeom prst="rect">
            <a:avLst/>
          </a:prstGeom>
        </p:spPr>
        <p:txBody>
          <a:bodyPr wrap="square">
            <a:spAutoFit/>
          </a:bodyPr>
          <a:lstStyle/>
          <a:p>
            <a:r>
              <a:rPr lang="vi-VN" sz="2400" dirty="0"/>
              <a:t>Puteţi folosi şi metoda automată, dacă aţi stabilit pentru fiecare diapozitiv timpul de expunere. În timpul lansării automate a prezentării, dacă vreţi să interveniţi, clic dreapta mouse, apare meniul de context, de unde vă alegeţi comanda dorită: </a:t>
            </a:r>
            <a:endParaRPr lang="en-US" sz="2400"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72200" y="1828800"/>
            <a:ext cx="2495550" cy="373379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Rectangle 3"/>
          <p:cNvSpPr/>
          <p:nvPr/>
        </p:nvSpPr>
        <p:spPr>
          <a:xfrm>
            <a:off x="229736" y="2339875"/>
            <a:ext cx="6094864" cy="4093428"/>
          </a:xfrm>
          <a:prstGeom prst="rect">
            <a:avLst/>
          </a:prstGeom>
        </p:spPr>
        <p:txBody>
          <a:bodyPr wrap="square">
            <a:spAutoFit/>
          </a:bodyPr>
          <a:lstStyle/>
          <a:p>
            <a:endParaRPr lang="en-US" sz="2000" dirty="0"/>
          </a:p>
          <a:p>
            <a:r>
              <a:rPr lang="vi-VN" sz="2000" b="1" i="1" dirty="0"/>
              <a:t>Următorul </a:t>
            </a:r>
            <a:r>
              <a:rPr lang="vi-VN" sz="2000" dirty="0"/>
              <a:t>(</a:t>
            </a:r>
            <a:r>
              <a:rPr lang="vi-VN" sz="2000" i="1" dirty="0"/>
              <a:t>Next</a:t>
            </a:r>
            <a:r>
              <a:rPr lang="vi-VN" sz="2000" dirty="0"/>
              <a:t>) –trece la diapozitivul următor </a:t>
            </a:r>
          </a:p>
          <a:p>
            <a:r>
              <a:rPr lang="it-IT" sz="2000" dirty="0" smtClean="0"/>
              <a:t>(</a:t>
            </a:r>
            <a:r>
              <a:rPr lang="it-IT" sz="2000" i="1" dirty="0"/>
              <a:t>Previous</a:t>
            </a:r>
            <a:r>
              <a:rPr lang="it-IT" sz="2000" dirty="0"/>
              <a:t>) – întoarce la diapozitivul </a:t>
            </a:r>
          </a:p>
          <a:p>
            <a:endParaRPr lang="en-US" sz="2000" dirty="0" smtClean="0"/>
          </a:p>
          <a:p>
            <a:r>
              <a:rPr lang="it-IT" sz="2000" b="1" i="1" dirty="0" smtClean="0"/>
              <a:t>Anteriorul </a:t>
            </a:r>
            <a:endParaRPr lang="en-US" sz="2000" dirty="0"/>
          </a:p>
          <a:p>
            <a:r>
              <a:rPr lang="en-US" sz="2000" dirty="0"/>
              <a:t>anterior </a:t>
            </a:r>
          </a:p>
          <a:p>
            <a:endParaRPr lang="en-US" sz="2000" dirty="0"/>
          </a:p>
          <a:p>
            <a:r>
              <a:rPr lang="en-US" sz="2000" b="1" i="1" dirty="0"/>
              <a:t>Salt la </a:t>
            </a:r>
            <a:r>
              <a:rPr lang="en-US" sz="2000" b="1" i="1" dirty="0" err="1"/>
              <a:t>diapozitiv</a:t>
            </a:r>
            <a:r>
              <a:rPr lang="en-US" sz="2000" b="1" i="1" dirty="0"/>
              <a:t> </a:t>
            </a:r>
            <a:r>
              <a:rPr lang="en-US" sz="2000" dirty="0"/>
              <a:t>(</a:t>
            </a:r>
            <a:r>
              <a:rPr lang="en-US" sz="2000" i="1" dirty="0"/>
              <a:t>Go to Slide</a:t>
            </a:r>
            <a:r>
              <a:rPr lang="en-US" sz="2000" dirty="0"/>
              <a:t>) – </a:t>
            </a:r>
            <a:r>
              <a:rPr lang="en-US" sz="2000" dirty="0" err="1"/>
              <a:t>deschide</a:t>
            </a:r>
            <a:r>
              <a:rPr lang="en-US" sz="2000" dirty="0"/>
              <a:t> </a:t>
            </a:r>
            <a:r>
              <a:rPr lang="en-US" sz="2000" dirty="0" err="1"/>
              <a:t>lista</a:t>
            </a:r>
            <a:r>
              <a:rPr lang="en-US" sz="2000" dirty="0"/>
              <a:t> cu </a:t>
            </a:r>
          </a:p>
          <a:p>
            <a:endParaRPr lang="en-US" sz="2000" dirty="0"/>
          </a:p>
          <a:p>
            <a:r>
              <a:rPr lang="en-US" sz="2000" dirty="0" err="1"/>
              <a:t>diapozitive</a:t>
            </a:r>
            <a:r>
              <a:rPr lang="en-US" sz="2000" dirty="0"/>
              <a:t> </a:t>
            </a:r>
            <a:r>
              <a:rPr lang="en-US" sz="2000" dirty="0" err="1"/>
              <a:t>existente</a:t>
            </a:r>
            <a:r>
              <a:rPr lang="en-US" sz="2000" dirty="0"/>
              <a:t>, de </a:t>
            </a:r>
            <a:r>
              <a:rPr lang="en-US" sz="2000" dirty="0" err="1"/>
              <a:t>unde</a:t>
            </a:r>
            <a:r>
              <a:rPr lang="en-US" sz="2000" dirty="0"/>
              <a:t> </a:t>
            </a:r>
            <a:r>
              <a:rPr lang="en-US" sz="2000" dirty="0" err="1"/>
              <a:t>puteţi</a:t>
            </a:r>
            <a:r>
              <a:rPr lang="en-US" sz="2000" dirty="0"/>
              <a:t> </a:t>
            </a:r>
            <a:r>
              <a:rPr lang="en-US" sz="2000" dirty="0" err="1"/>
              <a:t>selecta</a:t>
            </a:r>
            <a:r>
              <a:rPr lang="en-US" sz="2000" dirty="0"/>
              <a:t> </a:t>
            </a:r>
          </a:p>
          <a:p>
            <a:endParaRPr lang="en-US" sz="2000" dirty="0"/>
          </a:p>
          <a:p>
            <a:r>
              <a:rPr lang="vi-VN" sz="2000" dirty="0"/>
              <a:t>diapozitivul pe care vreţi să-l prezentaţi </a:t>
            </a:r>
          </a:p>
          <a:p>
            <a:endParaRPr lang="en-US" sz="2000" dirty="0"/>
          </a:p>
        </p:txBody>
      </p:sp>
    </p:spTree>
    <p:extLst>
      <p:ext uri="{BB962C8B-B14F-4D97-AF65-F5344CB8AC3E}">
        <p14:creationId xmlns:p14="http://schemas.microsoft.com/office/powerpoint/2010/main" val="2975159443"/>
      </p:ext>
    </p:extLst>
  </p:cSld>
  <p:clrMapOvr>
    <a:masterClrMapping/>
  </p:clrMapOvr>
  <p:transition spd="slow">
    <p:wheel spokes="1"/>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31124" y="457200"/>
            <a:ext cx="8231875" cy="5262979"/>
          </a:xfrm>
          <a:prstGeom prst="rect">
            <a:avLst/>
          </a:prstGeom>
        </p:spPr>
        <p:txBody>
          <a:bodyPr wrap="square">
            <a:spAutoFit/>
          </a:bodyPr>
          <a:lstStyle/>
          <a:p>
            <a:endParaRPr lang="en-US" sz="2400" dirty="0"/>
          </a:p>
          <a:p>
            <a:r>
              <a:rPr lang="vi-VN" sz="2400" b="1" i="1" dirty="0"/>
              <a:t>Expunere particularizată </a:t>
            </a:r>
            <a:r>
              <a:rPr lang="vi-VN" sz="2400" dirty="0"/>
              <a:t>(</a:t>
            </a:r>
            <a:r>
              <a:rPr lang="vi-VN" sz="2400" i="1" dirty="0"/>
              <a:t>Custom Show</a:t>
            </a:r>
            <a:r>
              <a:rPr lang="vi-VN" sz="2400" dirty="0"/>
              <a:t>) – se </a:t>
            </a:r>
            <a:r>
              <a:rPr lang="it-IT" sz="2400" dirty="0" smtClean="0"/>
              <a:t>deschide </a:t>
            </a:r>
            <a:r>
              <a:rPr lang="it-IT" sz="2400" dirty="0"/>
              <a:t>lista cu prezentări personalizate, din care </a:t>
            </a:r>
            <a:r>
              <a:rPr lang="en-US" sz="2400" dirty="0" err="1" smtClean="0"/>
              <a:t>puteţi</a:t>
            </a:r>
            <a:r>
              <a:rPr lang="en-US" sz="2400" dirty="0" smtClean="0"/>
              <a:t> </a:t>
            </a:r>
            <a:r>
              <a:rPr lang="en-US" sz="2400" dirty="0" err="1"/>
              <a:t>alege</a:t>
            </a:r>
            <a:r>
              <a:rPr lang="en-US" sz="2400" dirty="0"/>
              <a:t> </a:t>
            </a:r>
            <a:r>
              <a:rPr lang="en-US" sz="2400" dirty="0" err="1"/>
              <a:t>una</a:t>
            </a:r>
            <a:r>
              <a:rPr lang="en-US" sz="2400" dirty="0"/>
              <a:t> </a:t>
            </a:r>
          </a:p>
          <a:p>
            <a:endParaRPr lang="en-US" sz="2400" dirty="0"/>
          </a:p>
          <a:p>
            <a:r>
              <a:rPr lang="en-US" sz="2400" b="1" i="1" dirty="0" err="1"/>
              <a:t>Ecran</a:t>
            </a:r>
            <a:r>
              <a:rPr lang="en-US" sz="2400" b="1" i="1" dirty="0"/>
              <a:t> </a:t>
            </a:r>
            <a:r>
              <a:rPr lang="en-US" sz="2400" dirty="0"/>
              <a:t>(</a:t>
            </a:r>
            <a:r>
              <a:rPr lang="en-US" sz="2400" i="1" dirty="0"/>
              <a:t>Screen</a:t>
            </a:r>
            <a:r>
              <a:rPr lang="en-US" sz="2400" dirty="0"/>
              <a:t>) – </a:t>
            </a:r>
            <a:r>
              <a:rPr lang="en-US" sz="2400" dirty="0" err="1"/>
              <a:t>puteţi</a:t>
            </a:r>
            <a:r>
              <a:rPr lang="en-US" sz="2400" dirty="0"/>
              <a:t> </a:t>
            </a:r>
            <a:r>
              <a:rPr lang="en-US" sz="2400" dirty="0" err="1"/>
              <a:t>alege</a:t>
            </a:r>
            <a:r>
              <a:rPr lang="en-US" sz="2400" dirty="0"/>
              <a:t> </a:t>
            </a:r>
            <a:r>
              <a:rPr lang="en-US" sz="2400" b="1" i="1" dirty="0"/>
              <a:t>Black </a:t>
            </a:r>
            <a:r>
              <a:rPr lang="en-US" sz="2400" dirty="0"/>
              <a:t>–</a:t>
            </a:r>
            <a:r>
              <a:rPr lang="en-US" sz="2400" dirty="0" err="1"/>
              <a:t>ecran</a:t>
            </a:r>
            <a:r>
              <a:rPr lang="en-US" sz="2400" dirty="0"/>
              <a:t> </a:t>
            </a:r>
            <a:r>
              <a:rPr lang="en-US" sz="2400" dirty="0" err="1"/>
              <a:t>negru</a:t>
            </a:r>
            <a:r>
              <a:rPr lang="en-US" sz="2400" dirty="0"/>
              <a:t> </a:t>
            </a:r>
            <a:r>
              <a:rPr lang="en-US" sz="2400" dirty="0" err="1"/>
              <a:t>sau</a:t>
            </a:r>
            <a:r>
              <a:rPr lang="en-US" sz="2400" dirty="0"/>
              <a:t> </a:t>
            </a:r>
          </a:p>
          <a:p>
            <a:endParaRPr lang="en-US" sz="2400" dirty="0"/>
          </a:p>
          <a:p>
            <a:r>
              <a:rPr lang="en-US" sz="2400" b="1" i="1" dirty="0"/>
              <a:t>White </a:t>
            </a:r>
            <a:r>
              <a:rPr lang="en-US" sz="2400" dirty="0"/>
              <a:t>– </a:t>
            </a:r>
            <a:r>
              <a:rPr lang="en-US" sz="2400" dirty="0" err="1"/>
              <a:t>ecran</a:t>
            </a:r>
            <a:r>
              <a:rPr lang="en-US" sz="2400" dirty="0"/>
              <a:t> </a:t>
            </a:r>
            <a:r>
              <a:rPr lang="en-US" sz="2400" dirty="0" err="1"/>
              <a:t>alb</a:t>
            </a:r>
            <a:r>
              <a:rPr lang="en-US" sz="2400" dirty="0"/>
              <a:t> </a:t>
            </a:r>
          </a:p>
          <a:p>
            <a:endParaRPr lang="en-US" sz="2400" dirty="0"/>
          </a:p>
          <a:p>
            <a:r>
              <a:rPr lang="en-US" sz="2400" b="1" i="1" dirty="0" err="1"/>
              <a:t>Opţiuni</a:t>
            </a:r>
            <a:r>
              <a:rPr lang="en-US" sz="2400" b="1" i="1" dirty="0"/>
              <a:t> indicator </a:t>
            </a:r>
            <a:r>
              <a:rPr lang="en-US" sz="2400" dirty="0"/>
              <a:t>(</a:t>
            </a:r>
            <a:r>
              <a:rPr lang="en-US" sz="2400" i="1" dirty="0"/>
              <a:t>Pointer Options</a:t>
            </a:r>
            <a:r>
              <a:rPr lang="en-US" sz="2400" dirty="0"/>
              <a:t>) – </a:t>
            </a:r>
            <a:r>
              <a:rPr lang="en-US" sz="2400" dirty="0" err="1"/>
              <a:t>puteţi</a:t>
            </a:r>
            <a:r>
              <a:rPr lang="en-US" sz="2400" dirty="0"/>
              <a:t> face </a:t>
            </a:r>
            <a:r>
              <a:rPr lang="vi-VN" sz="2400" dirty="0" smtClean="0"/>
              <a:t>diverse </a:t>
            </a:r>
            <a:r>
              <a:rPr lang="vi-VN" sz="2400" dirty="0"/>
              <a:t>însemnări pe diapozitive </a:t>
            </a:r>
          </a:p>
          <a:p>
            <a:endParaRPr lang="en-US" sz="2400" dirty="0"/>
          </a:p>
          <a:p>
            <a:r>
              <a:rPr lang="vi-VN" sz="2400" b="1" i="1" dirty="0"/>
              <a:t>Pauză </a:t>
            </a:r>
            <a:r>
              <a:rPr lang="vi-VN" sz="2400" dirty="0"/>
              <a:t>(</a:t>
            </a:r>
            <a:r>
              <a:rPr lang="vi-VN" sz="2400" i="1" dirty="0"/>
              <a:t>Pause</a:t>
            </a:r>
            <a:r>
              <a:rPr lang="vi-VN" sz="2400" dirty="0"/>
              <a:t>) – puteţi face o pauză în prezentare </a:t>
            </a:r>
          </a:p>
          <a:p>
            <a:endParaRPr lang="en-US" sz="2400" dirty="0"/>
          </a:p>
          <a:p>
            <a:r>
              <a:rPr lang="en-US" sz="2400" b="1" i="1" dirty="0" err="1"/>
              <a:t>Încheiere</a:t>
            </a:r>
            <a:r>
              <a:rPr lang="en-US" sz="2400" b="1" i="1" dirty="0"/>
              <a:t> </a:t>
            </a:r>
            <a:r>
              <a:rPr lang="en-US" sz="2400" b="1" i="1" dirty="0" err="1"/>
              <a:t>expunere</a:t>
            </a:r>
            <a:r>
              <a:rPr lang="en-US" sz="2400" b="1" i="1" dirty="0"/>
              <a:t> </a:t>
            </a:r>
            <a:r>
              <a:rPr lang="en-US" sz="2400" dirty="0"/>
              <a:t>(</a:t>
            </a:r>
            <a:r>
              <a:rPr lang="en-US" sz="2400" i="1" dirty="0"/>
              <a:t>End Show</a:t>
            </a:r>
            <a:r>
              <a:rPr lang="en-US" sz="2400" dirty="0"/>
              <a:t>) – </a:t>
            </a:r>
            <a:r>
              <a:rPr lang="en-US" sz="2400" dirty="0" err="1"/>
              <a:t>încheiaţi</a:t>
            </a:r>
            <a:r>
              <a:rPr lang="en-US" sz="2400" dirty="0"/>
              <a:t> </a:t>
            </a:r>
            <a:r>
              <a:rPr lang="en-US" sz="2400" dirty="0" err="1" smtClean="0"/>
              <a:t>prezentarea</a:t>
            </a:r>
            <a:r>
              <a:rPr lang="en-US" sz="2400" dirty="0" smtClean="0"/>
              <a:t> </a:t>
            </a:r>
            <a:endParaRPr lang="en-US" sz="2400" dirty="0"/>
          </a:p>
        </p:txBody>
      </p:sp>
    </p:spTree>
    <p:extLst>
      <p:ext uri="{BB962C8B-B14F-4D97-AF65-F5344CB8AC3E}">
        <p14:creationId xmlns:p14="http://schemas.microsoft.com/office/powerpoint/2010/main" val="1126608361"/>
      </p:ext>
    </p:extLst>
  </p:cSld>
  <p:clrMapOvr>
    <a:masterClrMapping/>
  </p:clrMapOvr>
  <p:transition spd="slow">
    <p:wheel spokes="1"/>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idx="4294967295"/>
          </p:nvPr>
        </p:nvSpPr>
        <p:spPr>
          <a:xfrm>
            <a:off x="0" y="533400"/>
            <a:ext cx="7772400" cy="1470025"/>
          </a:xfrm>
        </p:spPr>
        <p:txBody>
          <a:bodyPr>
            <a:normAutofit/>
          </a:bodyPr>
          <a:lstStyle/>
          <a:p>
            <a:pPr algn="ctr"/>
            <a:r>
              <a:rPr lang="en-US" sz="4400" b="1" u="sng" dirty="0" smtClean="0">
                <a:latin typeface="Times New Roman" pitchFamily="18" charset="0"/>
                <a:cs typeface="Times New Roman" pitchFamily="18" charset="0"/>
              </a:rPr>
              <a:t>MONITORS</a:t>
            </a:r>
            <a:endParaRPr lang="en-US" sz="4400" b="1" u="sng" dirty="0">
              <a:latin typeface="Times New Roman" pitchFamily="18" charset="0"/>
              <a:cs typeface="Times New Roman" pitchFamily="18" charset="0"/>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24000" y="2409568"/>
            <a:ext cx="5590361" cy="1993285"/>
          </a:xfrm>
          <a:prstGeom prst="rect">
            <a:avLst/>
          </a:prstGeom>
        </p:spPr>
      </p:pic>
    </p:spTree>
    <p:extLst>
      <p:ext uri="{BB962C8B-B14F-4D97-AF65-F5344CB8AC3E}">
        <p14:creationId xmlns:p14="http://schemas.microsoft.com/office/powerpoint/2010/main" val="357845269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idx="4294967295"/>
          </p:nvPr>
        </p:nvSpPr>
        <p:spPr>
          <a:xfrm>
            <a:off x="0" y="381000"/>
            <a:ext cx="3886200" cy="1470025"/>
          </a:xfrm>
        </p:spPr>
        <p:txBody>
          <a:bodyPr>
            <a:normAutofit/>
          </a:bodyPr>
          <a:lstStyle/>
          <a:p>
            <a:pPr algn="ctr"/>
            <a:r>
              <a:rPr lang="en-US" b="1" i="1" u="sng" dirty="0" smtClean="0">
                <a:latin typeface="Times New Roman" pitchFamily="18" charset="0"/>
                <a:cs typeface="Times New Roman" pitchFamily="18" charset="0"/>
              </a:rPr>
              <a:t>Resolution</a:t>
            </a:r>
            <a:endParaRPr lang="en-US" b="1" i="1" u="sng" dirty="0">
              <a:latin typeface="Times New Roman" pitchFamily="18" charset="0"/>
              <a:cs typeface="Times New Roman" pitchFamily="18" charset="0"/>
            </a:endParaRPr>
          </a:p>
        </p:txBody>
      </p:sp>
      <p:sp>
        <p:nvSpPr>
          <p:cNvPr id="6" name="Subtitle 5"/>
          <p:cNvSpPr>
            <a:spLocks noGrp="1"/>
          </p:cNvSpPr>
          <p:nvPr>
            <p:ph type="subTitle" idx="4294967295"/>
          </p:nvPr>
        </p:nvSpPr>
        <p:spPr>
          <a:xfrm>
            <a:off x="4800600" y="609600"/>
            <a:ext cx="4343400" cy="4419600"/>
          </a:xfrm>
        </p:spPr>
        <p:txBody>
          <a:bodyPr>
            <a:normAutofit lnSpcReduction="10000"/>
          </a:bodyPr>
          <a:lstStyle/>
          <a:p>
            <a:r>
              <a:rPr lang="vi-VN" sz="2400" dirty="0" smtClean="0">
                <a:solidFill>
                  <a:schemeClr val="tx1"/>
                </a:solidFill>
                <a:latin typeface="+mj-lt"/>
              </a:rPr>
              <a:t>Pentru a reduce rezoluția pentru afișajul de prezentare, și</a:t>
            </a:r>
            <a:r>
              <a:rPr lang="en-US" sz="2400" dirty="0" smtClean="0">
                <a:solidFill>
                  <a:schemeClr val="tx1"/>
                </a:solidFill>
                <a:latin typeface="+mj-lt"/>
              </a:rPr>
              <a:t> de </a:t>
            </a:r>
            <a:r>
              <a:rPr lang="en-US" sz="2400" dirty="0" err="1" smtClean="0">
                <a:solidFill>
                  <a:schemeClr val="tx1"/>
                </a:solidFill>
                <a:latin typeface="+mj-lt"/>
              </a:rPr>
              <a:t>asemenea</a:t>
            </a:r>
            <a:r>
              <a:rPr lang="en-US" sz="2400" dirty="0" smtClean="0">
                <a:solidFill>
                  <a:schemeClr val="tx1"/>
                </a:solidFill>
                <a:latin typeface="+mj-lt"/>
              </a:rPr>
              <a:t> </a:t>
            </a:r>
            <a:r>
              <a:rPr lang="en-US" sz="2400" dirty="0" err="1" smtClean="0">
                <a:solidFill>
                  <a:schemeClr val="tx1"/>
                </a:solidFill>
                <a:latin typeface="+mj-lt"/>
              </a:rPr>
              <a:t>pentru</a:t>
            </a:r>
            <a:r>
              <a:rPr lang="en-US" sz="2400" dirty="0" smtClean="0">
                <a:solidFill>
                  <a:schemeClr val="tx1"/>
                </a:solidFill>
                <a:latin typeface="+mj-lt"/>
              </a:rPr>
              <a:t> a </a:t>
            </a:r>
            <a:r>
              <a:rPr lang="vi-VN" sz="2400" dirty="0" smtClean="0">
                <a:solidFill>
                  <a:schemeClr val="tx1"/>
                </a:solidFill>
                <a:latin typeface="+mj-lt"/>
              </a:rPr>
              <a:t>crește viteza de performanță, efectuați una</a:t>
            </a:r>
            <a:r>
              <a:rPr lang="en-US" sz="2400" dirty="0" smtClean="0">
                <a:solidFill>
                  <a:schemeClr val="tx1"/>
                </a:solidFill>
                <a:latin typeface="+mj-lt"/>
              </a:rPr>
              <a:t> </a:t>
            </a:r>
            <a:r>
              <a:rPr lang="vi-VN" sz="2400" dirty="0" smtClean="0">
                <a:solidFill>
                  <a:schemeClr val="tx1"/>
                </a:solidFill>
                <a:latin typeface="+mj-lt"/>
              </a:rPr>
              <a:t>din următoarele</a:t>
            </a:r>
            <a:r>
              <a:rPr lang="en-US" sz="2400" dirty="0" smtClean="0">
                <a:solidFill>
                  <a:schemeClr val="tx1"/>
                </a:solidFill>
                <a:latin typeface="+mj-lt"/>
              </a:rPr>
              <a:t> </a:t>
            </a:r>
            <a:r>
              <a:rPr lang="en-US" sz="2400" dirty="0" err="1" smtClean="0">
                <a:solidFill>
                  <a:schemeClr val="tx1"/>
                </a:solidFill>
                <a:latin typeface="+mj-lt"/>
              </a:rPr>
              <a:t>exemple</a:t>
            </a:r>
            <a:r>
              <a:rPr lang="en-US" sz="2400" dirty="0" smtClean="0">
                <a:solidFill>
                  <a:schemeClr val="tx1"/>
                </a:solidFill>
                <a:latin typeface="+mj-lt"/>
              </a:rPr>
              <a:t>:</a:t>
            </a:r>
            <a:endParaRPr lang="vi-VN" sz="2400" dirty="0" smtClean="0">
              <a:solidFill>
                <a:schemeClr val="tx1"/>
              </a:solidFill>
              <a:latin typeface="+mj-lt"/>
            </a:endParaRPr>
          </a:p>
          <a:p>
            <a:pPr marL="0" indent="0" algn="l">
              <a:buNone/>
            </a:pPr>
            <a:r>
              <a:rPr lang="vi-VN" sz="1900" dirty="0">
                <a:solidFill>
                  <a:srgbClr val="7030A0"/>
                </a:solidFill>
                <a:effectLst>
                  <a:outerShdw blurRad="38100" dist="38100" dir="2700000" algn="tl">
                    <a:srgbClr val="000000">
                      <a:alpha val="43137"/>
                    </a:srgbClr>
                  </a:outerShdw>
                </a:effectLst>
                <a:latin typeface="+mj-lt"/>
              </a:rPr>
              <a:t>Schimbați </a:t>
            </a:r>
            <a:r>
              <a:rPr lang="vi-VN" sz="1900" dirty="0" smtClean="0">
                <a:solidFill>
                  <a:srgbClr val="7030A0"/>
                </a:solidFill>
                <a:effectLst>
                  <a:outerShdw blurRad="38100" dist="38100" dir="2700000" algn="tl">
                    <a:srgbClr val="000000">
                      <a:alpha val="43137"/>
                    </a:srgbClr>
                  </a:outerShdw>
                </a:effectLst>
                <a:latin typeface="+mj-lt"/>
              </a:rPr>
              <a:t>rezoluția</a:t>
            </a:r>
            <a:r>
              <a:rPr lang="en-US" sz="1900" dirty="0" smtClean="0">
                <a:solidFill>
                  <a:srgbClr val="7030A0"/>
                </a:solidFill>
                <a:effectLst>
                  <a:outerShdw blurRad="38100" dist="38100" dir="2700000" algn="tl">
                    <a:srgbClr val="000000">
                      <a:alpha val="43137"/>
                    </a:srgbClr>
                  </a:outerShdw>
                </a:effectLst>
                <a:latin typeface="+mj-lt"/>
              </a:rPr>
              <a:t>:</a:t>
            </a:r>
            <a:r>
              <a:rPr lang="vi-VN" sz="1900" dirty="0" smtClean="0">
                <a:solidFill>
                  <a:srgbClr val="7030A0"/>
                </a:solidFill>
                <a:effectLst>
                  <a:outerShdw blurRad="38100" dist="38100" dir="2700000" algn="tl">
                    <a:srgbClr val="000000">
                      <a:alpha val="43137"/>
                    </a:srgbClr>
                  </a:outerShdw>
                </a:effectLst>
                <a:latin typeface="+mj-lt"/>
              </a:rPr>
              <a:t> </a:t>
            </a:r>
            <a:r>
              <a:rPr lang="vi-VN" sz="1800" dirty="0">
                <a:solidFill>
                  <a:schemeClr val="tx1"/>
                </a:solidFill>
                <a:latin typeface="+mj-lt"/>
              </a:rPr>
              <a:t>Pe fila </a:t>
            </a:r>
            <a:r>
              <a:rPr lang="en-US" sz="1800" dirty="0" smtClean="0">
                <a:solidFill>
                  <a:schemeClr val="tx1"/>
                </a:solidFill>
                <a:latin typeface="+mj-lt"/>
              </a:rPr>
              <a:t>de </a:t>
            </a:r>
            <a:r>
              <a:rPr lang="vi-VN" sz="1800" dirty="0" smtClean="0">
                <a:solidFill>
                  <a:schemeClr val="tx1"/>
                </a:solidFill>
                <a:latin typeface="+mj-lt"/>
              </a:rPr>
              <a:t>Expunere </a:t>
            </a:r>
            <a:r>
              <a:rPr lang="vi-VN" sz="1800" dirty="0">
                <a:solidFill>
                  <a:schemeClr val="tx1"/>
                </a:solidFill>
                <a:latin typeface="+mj-lt"/>
              </a:rPr>
              <a:t>diapozitive, în grupul Monitoare, în lista Resolution, faceți clic pe 640x480 (cel mai rapid, cel mai mic Fidelity).</a:t>
            </a:r>
            <a:br>
              <a:rPr lang="vi-VN" sz="1800" dirty="0">
                <a:solidFill>
                  <a:schemeClr val="tx1"/>
                </a:solidFill>
                <a:latin typeface="+mj-lt"/>
              </a:rPr>
            </a:br>
            <a:r>
              <a:rPr lang="vi-VN" sz="1800" dirty="0">
                <a:solidFill>
                  <a:schemeClr val="tx1"/>
                </a:solidFill>
                <a:latin typeface="+mj-lt"/>
              </a:rPr>
              <a:t>  </a:t>
            </a:r>
            <a:r>
              <a:rPr lang="en-US" sz="1800" dirty="0" err="1" smtClean="0">
                <a:solidFill>
                  <a:schemeClr val="tx1"/>
                </a:solidFill>
                <a:latin typeface="+mj-lt"/>
              </a:rPr>
              <a:t>Observatie</a:t>
            </a:r>
            <a:r>
              <a:rPr lang="en-US" sz="1800" dirty="0" smtClean="0">
                <a:solidFill>
                  <a:schemeClr val="tx1"/>
                </a:solidFill>
                <a:latin typeface="+mj-lt"/>
              </a:rPr>
              <a:t>!</a:t>
            </a:r>
            <a:r>
              <a:rPr lang="vi-VN" sz="1800" dirty="0" smtClean="0">
                <a:solidFill>
                  <a:schemeClr val="tx1"/>
                </a:solidFill>
                <a:latin typeface="+mj-lt"/>
              </a:rPr>
              <a:t> </a:t>
            </a:r>
            <a:r>
              <a:rPr lang="vi-VN" sz="1800" dirty="0">
                <a:solidFill>
                  <a:schemeClr val="tx1"/>
                </a:solidFill>
                <a:latin typeface="+mj-lt"/>
              </a:rPr>
              <a:t>Modificarea rezoluției poate duce la </a:t>
            </a:r>
            <a:r>
              <a:rPr lang="en-US" sz="1800" dirty="0" smtClean="0">
                <a:solidFill>
                  <a:schemeClr val="tx1"/>
                </a:solidFill>
                <a:latin typeface="+mj-lt"/>
              </a:rPr>
              <a:t>o </a:t>
            </a:r>
            <a:r>
              <a:rPr lang="en-US" sz="1800" dirty="0" err="1" smtClean="0">
                <a:solidFill>
                  <a:schemeClr val="tx1"/>
                </a:solidFill>
                <a:latin typeface="+mj-lt"/>
              </a:rPr>
              <a:t>modificare</a:t>
            </a:r>
            <a:r>
              <a:rPr lang="en-US" sz="1800" dirty="0" smtClean="0">
                <a:solidFill>
                  <a:schemeClr val="tx1"/>
                </a:solidFill>
                <a:latin typeface="+mj-lt"/>
              </a:rPr>
              <a:t>/</a:t>
            </a:r>
            <a:r>
              <a:rPr lang="en-US" sz="1800" dirty="0" err="1" smtClean="0">
                <a:solidFill>
                  <a:schemeClr val="tx1"/>
                </a:solidFill>
                <a:latin typeface="+mj-lt"/>
              </a:rPr>
              <a:t>schimbare</a:t>
            </a:r>
            <a:r>
              <a:rPr lang="en-US" sz="1800" dirty="0" smtClean="0">
                <a:solidFill>
                  <a:schemeClr val="tx1"/>
                </a:solidFill>
                <a:latin typeface="+mj-lt"/>
              </a:rPr>
              <a:t> </a:t>
            </a:r>
            <a:r>
              <a:rPr lang="en-US" sz="1800" dirty="0" err="1" smtClean="0">
                <a:solidFill>
                  <a:schemeClr val="tx1"/>
                </a:solidFill>
                <a:latin typeface="+mj-lt"/>
              </a:rPr>
              <a:t>usoara</a:t>
            </a:r>
            <a:r>
              <a:rPr lang="en-US" sz="1800" dirty="0" smtClean="0">
                <a:solidFill>
                  <a:schemeClr val="tx1"/>
                </a:solidFill>
                <a:latin typeface="+mj-lt"/>
              </a:rPr>
              <a:t> a </a:t>
            </a:r>
            <a:r>
              <a:rPr lang="vi-VN" sz="1800" dirty="0" smtClean="0">
                <a:solidFill>
                  <a:schemeClr val="tx1"/>
                </a:solidFill>
                <a:latin typeface="+mj-lt"/>
              </a:rPr>
              <a:t>imagin</a:t>
            </a:r>
            <a:r>
              <a:rPr lang="en-US" sz="1800" dirty="0" smtClean="0">
                <a:solidFill>
                  <a:schemeClr val="tx1"/>
                </a:solidFill>
                <a:latin typeface="+mj-lt"/>
              </a:rPr>
              <a:t>ii </a:t>
            </a:r>
            <a:r>
              <a:rPr lang="vi-VN" sz="1800" dirty="0" smtClean="0">
                <a:solidFill>
                  <a:schemeClr val="tx1"/>
                </a:solidFill>
                <a:latin typeface="+mj-lt"/>
              </a:rPr>
              <a:t>. </a:t>
            </a:r>
            <a:r>
              <a:rPr lang="vi-VN" sz="1800" dirty="0">
                <a:solidFill>
                  <a:schemeClr val="tx1"/>
                </a:solidFill>
                <a:latin typeface="+mj-lt"/>
              </a:rPr>
              <a:t>Dacă se întâmplă acest lucru, fie </a:t>
            </a:r>
            <a:r>
              <a:rPr lang="vi-VN" sz="1800" dirty="0" smtClean="0">
                <a:solidFill>
                  <a:schemeClr val="tx1"/>
                </a:solidFill>
                <a:latin typeface="+mj-lt"/>
              </a:rPr>
              <a:t>aleg</a:t>
            </a:r>
            <a:r>
              <a:rPr lang="en-US" sz="1800" dirty="0" err="1" smtClean="0">
                <a:solidFill>
                  <a:schemeClr val="tx1"/>
                </a:solidFill>
                <a:latin typeface="+mj-lt"/>
              </a:rPr>
              <a:t>eti</a:t>
            </a:r>
            <a:r>
              <a:rPr lang="vi-VN" sz="1800" dirty="0" smtClean="0">
                <a:solidFill>
                  <a:schemeClr val="tx1"/>
                </a:solidFill>
                <a:latin typeface="+mj-lt"/>
              </a:rPr>
              <a:t> </a:t>
            </a:r>
            <a:r>
              <a:rPr lang="vi-VN" sz="1800" dirty="0">
                <a:solidFill>
                  <a:schemeClr val="tx1"/>
                </a:solidFill>
                <a:latin typeface="+mj-lt"/>
              </a:rPr>
              <a:t>o altă rezoluție </a:t>
            </a:r>
            <a:r>
              <a:rPr lang="en-US" sz="1800" dirty="0">
                <a:solidFill>
                  <a:schemeClr val="tx1"/>
                </a:solidFill>
                <a:latin typeface="+mj-lt"/>
              </a:rPr>
              <a:t> </a:t>
            </a:r>
            <a:r>
              <a:rPr lang="en-US" sz="1800" dirty="0" smtClean="0">
                <a:solidFill>
                  <a:schemeClr val="tx1"/>
                </a:solidFill>
                <a:latin typeface="+mj-lt"/>
              </a:rPr>
              <a:t>fie</a:t>
            </a:r>
            <a:r>
              <a:rPr lang="vi-VN" sz="1800" dirty="0" smtClean="0">
                <a:solidFill>
                  <a:schemeClr val="tx1"/>
                </a:solidFill>
                <a:latin typeface="+mj-lt"/>
              </a:rPr>
              <a:t> </a:t>
            </a:r>
            <a:r>
              <a:rPr lang="vi-VN" sz="1800" dirty="0">
                <a:solidFill>
                  <a:schemeClr val="tx1"/>
                </a:solidFill>
                <a:latin typeface="+mj-lt"/>
              </a:rPr>
              <a:t>faceți clic pe </a:t>
            </a:r>
            <a:r>
              <a:rPr lang="vi-VN" sz="1800" u="sng" dirty="0">
                <a:solidFill>
                  <a:srgbClr val="FF0000"/>
                </a:solidFill>
                <a:latin typeface="+mj-lt"/>
              </a:rPr>
              <a:t>Utilizare rezoluție curentă </a:t>
            </a:r>
            <a:r>
              <a:rPr lang="vi-VN" sz="1800" dirty="0">
                <a:solidFill>
                  <a:schemeClr val="tx1"/>
                </a:solidFill>
                <a:latin typeface="+mj-lt"/>
              </a:rPr>
              <a:t>în lista Rezoluție.</a:t>
            </a:r>
          </a:p>
          <a:p>
            <a:pPr marL="457200" indent="-457200">
              <a:buFont typeface="Arial" pitchFamily="34" charset="0"/>
              <a:buChar char="•"/>
            </a:pPr>
            <a:endParaRPr lang="en-US" dirty="0">
              <a:solidFill>
                <a:schemeClr val="tx1"/>
              </a:solidFill>
            </a:endParaRPr>
          </a:p>
        </p:txBody>
      </p:sp>
      <p:pic>
        <p:nvPicPr>
          <p:cNvPr id="4" name="Content Placeholder 3"/>
          <p:cNvPicPr>
            <a:picLocks noGrp="1" noChangeAspect="1"/>
          </p:cNvPicPr>
          <p:nvPr>
            <p:ph idx="4294967295"/>
          </p:nvPr>
        </p:nvPicPr>
        <p:blipFill>
          <a:blip r:embed="rId3">
            <a:extLst>
              <a:ext uri="{28A0092B-C50C-407E-A947-70E740481C1C}">
                <a14:useLocalDpi xmlns:a14="http://schemas.microsoft.com/office/drawing/2010/main" val="0"/>
              </a:ext>
            </a:extLst>
          </a:blip>
          <a:stretch>
            <a:fillRect/>
          </a:stretch>
        </p:blipFill>
        <p:spPr>
          <a:xfrm>
            <a:off x="190500" y="2590800"/>
            <a:ext cx="4191000" cy="1435100"/>
          </a:xfrm>
        </p:spPr>
      </p:pic>
      <p:cxnSp>
        <p:nvCxnSpPr>
          <p:cNvPr id="11" name="Elbow Connector 10"/>
          <p:cNvCxnSpPr/>
          <p:nvPr/>
        </p:nvCxnSpPr>
        <p:spPr>
          <a:xfrm>
            <a:off x="3352800" y="3886200"/>
            <a:ext cx="1524000" cy="914400"/>
          </a:xfrm>
          <a:prstGeom prst="bentConnector3">
            <a:avLst/>
          </a:prstGeom>
          <a:ln>
            <a:solidFill>
              <a:srgbClr val="FF0000"/>
            </a:solidFill>
            <a:headEnd type="arrow"/>
            <a:tailEnd type="arrow"/>
          </a:ln>
        </p:spPr>
        <p:style>
          <a:lnRef idx="3">
            <a:schemeClr val="accent3"/>
          </a:lnRef>
          <a:fillRef idx="0">
            <a:schemeClr val="accent3"/>
          </a:fillRef>
          <a:effectRef idx="2">
            <a:schemeClr val="accent3"/>
          </a:effectRef>
          <a:fontRef idx="minor">
            <a:schemeClr val="tx1"/>
          </a:fontRef>
        </p:style>
      </p:cxnSp>
      <p:sp>
        <p:nvSpPr>
          <p:cNvPr id="18" name="TextBox 17"/>
          <p:cNvSpPr txBox="1"/>
          <p:nvPr/>
        </p:nvSpPr>
        <p:spPr>
          <a:xfrm>
            <a:off x="190500" y="5486400"/>
            <a:ext cx="8458200" cy="923330"/>
          </a:xfrm>
          <a:prstGeom prst="rect">
            <a:avLst/>
          </a:prstGeom>
          <a:noFill/>
        </p:spPr>
        <p:txBody>
          <a:bodyPr wrap="square" rtlCol="0">
            <a:spAutoFit/>
          </a:bodyPr>
          <a:lstStyle/>
          <a:p>
            <a:r>
              <a:rPr lang="vi-VN" dirty="0">
                <a:solidFill>
                  <a:srgbClr val="7030A0"/>
                </a:solidFill>
                <a:effectLst>
                  <a:outerShdw blurRad="38100" dist="38100" dir="2700000" algn="tl">
                    <a:srgbClr val="000000">
                      <a:alpha val="43137"/>
                    </a:srgbClr>
                  </a:outerShdw>
                </a:effectLst>
                <a:latin typeface="+mj-lt"/>
              </a:rPr>
              <a:t>Utilizați accelerare grafică hardware</a:t>
            </a:r>
            <a:r>
              <a:rPr lang="en-US" dirty="0">
                <a:solidFill>
                  <a:srgbClr val="7030A0"/>
                </a:solidFill>
                <a:effectLst>
                  <a:outerShdw blurRad="38100" dist="38100" dir="2700000" algn="tl">
                    <a:srgbClr val="000000">
                      <a:alpha val="43137"/>
                    </a:srgbClr>
                  </a:outerShdw>
                </a:effectLst>
                <a:latin typeface="+mj-lt"/>
              </a:rPr>
              <a:t>:</a:t>
            </a:r>
            <a:r>
              <a:rPr lang="vi-VN" dirty="0">
                <a:solidFill>
                  <a:srgbClr val="7030A0"/>
                </a:solidFill>
                <a:effectLst>
                  <a:outerShdw blurRad="38100" dist="38100" dir="2700000" algn="tl">
                    <a:srgbClr val="000000">
                      <a:alpha val="43137"/>
                    </a:srgbClr>
                  </a:outerShdw>
                </a:effectLst>
                <a:latin typeface="+mj-lt"/>
              </a:rPr>
              <a:t> </a:t>
            </a:r>
            <a:r>
              <a:rPr lang="vi-VN" dirty="0">
                <a:latin typeface="+mj-lt"/>
              </a:rPr>
              <a:t>Faceți clic pe fila </a:t>
            </a:r>
            <a:r>
              <a:rPr lang="vi-VN" dirty="0" smtClean="0">
                <a:latin typeface="+mj-lt"/>
              </a:rPr>
              <a:t>Fișier</a:t>
            </a:r>
            <a:r>
              <a:rPr lang="en-US" dirty="0" smtClean="0">
                <a:latin typeface="+mj-lt"/>
              </a:rPr>
              <a:t>, </a:t>
            </a:r>
            <a:r>
              <a:rPr lang="en-US" dirty="0" err="1" smtClean="0">
                <a:latin typeface="+mj-lt"/>
              </a:rPr>
              <a:t>apoi</a:t>
            </a:r>
            <a:r>
              <a:rPr lang="vi-VN" dirty="0" smtClean="0">
                <a:latin typeface="+mj-lt"/>
              </a:rPr>
              <a:t> </a:t>
            </a:r>
            <a:r>
              <a:rPr lang="vi-VN" dirty="0">
                <a:latin typeface="+mj-lt"/>
              </a:rPr>
              <a:t>clic pe Opțiuni în panoul din stânga, faceți clic pe Advanced din panoul din stânga al casetei de dialog Opțiuni PowerPoint, apoi, sub Afișare, selectați Dezactivare accelerare grafică hardware.</a:t>
            </a:r>
          </a:p>
        </p:txBody>
      </p:sp>
    </p:spTree>
    <p:extLst>
      <p:ext uri="{BB962C8B-B14F-4D97-AF65-F5344CB8AC3E}">
        <p14:creationId xmlns:p14="http://schemas.microsoft.com/office/powerpoint/2010/main" val="93738866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304800"/>
            <a:ext cx="4191000" cy="1143000"/>
          </a:xfrm>
        </p:spPr>
        <p:txBody>
          <a:bodyPr>
            <a:normAutofit/>
          </a:bodyPr>
          <a:lstStyle/>
          <a:p>
            <a:r>
              <a:rPr lang="en-US" b="1" i="1" u="sng" dirty="0">
                <a:latin typeface="Times New Roman" pitchFamily="18" charset="0"/>
                <a:cs typeface="Times New Roman" pitchFamily="18" charset="0"/>
              </a:rPr>
              <a:t>Presenter View</a:t>
            </a:r>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419600" y="381000"/>
            <a:ext cx="4114800" cy="1467162"/>
          </a:xfrm>
        </p:spPr>
      </p:pic>
      <p:sp>
        <p:nvSpPr>
          <p:cNvPr id="3" name="TextBox 2"/>
          <p:cNvSpPr txBox="1"/>
          <p:nvPr/>
        </p:nvSpPr>
        <p:spPr>
          <a:xfrm>
            <a:off x="434266" y="2133600"/>
            <a:ext cx="8077200" cy="4431983"/>
          </a:xfrm>
          <a:prstGeom prst="rect">
            <a:avLst/>
          </a:prstGeom>
          <a:noFill/>
        </p:spPr>
        <p:txBody>
          <a:bodyPr wrap="square" rtlCol="0">
            <a:spAutoFit/>
          </a:bodyPr>
          <a:lstStyle/>
          <a:p>
            <a:r>
              <a:rPr lang="vi-VN" sz="1700" dirty="0">
                <a:latin typeface="+mj-lt"/>
              </a:rPr>
              <a:t>Presenter View este o modalitate foarte bună pentru tine pentru a vizualiza prezentarea cu notele de vorbitor pe un calculator (laptop-ul, de exemplu), în timp </a:t>
            </a:r>
            <a:r>
              <a:rPr lang="en-US" sz="1700" dirty="0" err="1">
                <a:latin typeface="+mj-lt"/>
              </a:rPr>
              <a:t>ce</a:t>
            </a:r>
            <a:r>
              <a:rPr lang="vi-VN" sz="1700" dirty="0">
                <a:latin typeface="+mj-lt"/>
              </a:rPr>
              <a:t> publicul</a:t>
            </a:r>
            <a:r>
              <a:rPr lang="en-US" sz="1700" dirty="0">
                <a:latin typeface="+mj-lt"/>
              </a:rPr>
              <a:t> </a:t>
            </a:r>
            <a:r>
              <a:rPr lang="en-US" sz="1700" dirty="0" err="1">
                <a:latin typeface="+mj-lt"/>
              </a:rPr>
              <a:t>poate</a:t>
            </a:r>
            <a:r>
              <a:rPr lang="vi-VN" sz="1700" dirty="0">
                <a:latin typeface="+mj-lt"/>
              </a:rPr>
              <a:t> </a:t>
            </a:r>
            <a:r>
              <a:rPr lang="en-US" sz="1700" dirty="0" err="1">
                <a:latin typeface="+mj-lt"/>
              </a:rPr>
              <a:t>vizualiza</a:t>
            </a:r>
            <a:r>
              <a:rPr lang="en-US" sz="1700" dirty="0">
                <a:latin typeface="+mj-lt"/>
              </a:rPr>
              <a:t> </a:t>
            </a:r>
            <a:r>
              <a:rPr lang="vi-VN" sz="1700" dirty="0">
                <a:latin typeface="+mj-lt"/>
              </a:rPr>
              <a:t>prezentarea </a:t>
            </a:r>
            <a:r>
              <a:rPr lang="en-US" sz="1700" dirty="0">
                <a:latin typeface="+mj-lt"/>
              </a:rPr>
              <a:t>“</a:t>
            </a:r>
            <a:r>
              <a:rPr lang="vi-VN" sz="1700" dirty="0">
                <a:latin typeface="+mj-lt"/>
              </a:rPr>
              <a:t>Note</a:t>
            </a:r>
            <a:r>
              <a:rPr lang="en-US" sz="1700" dirty="0">
                <a:latin typeface="+mj-lt"/>
              </a:rPr>
              <a:t>s</a:t>
            </a:r>
            <a:r>
              <a:rPr lang="vi-VN" sz="1700" dirty="0">
                <a:latin typeface="+mj-lt"/>
              </a:rPr>
              <a:t>-</a:t>
            </a:r>
            <a:r>
              <a:rPr lang="en-US" sz="1700" dirty="0">
                <a:latin typeface="+mj-lt"/>
              </a:rPr>
              <a:t>free”</a:t>
            </a:r>
            <a:r>
              <a:rPr lang="vi-VN" sz="1700" dirty="0">
                <a:latin typeface="+mj-lt"/>
              </a:rPr>
              <a:t> de pe un monitor diferit.</a:t>
            </a:r>
            <a:endParaRPr lang="en-US" sz="1700" dirty="0">
              <a:latin typeface="+mj-lt"/>
            </a:endParaRPr>
          </a:p>
          <a:p>
            <a:r>
              <a:rPr lang="vi-VN" sz="1700" dirty="0">
                <a:latin typeface="+mj-lt"/>
              </a:rPr>
              <a:t>PowerPoint acceptă utilizarea</a:t>
            </a:r>
            <a:r>
              <a:rPr lang="en-US" sz="1700" dirty="0">
                <a:latin typeface="+mj-lt"/>
              </a:rPr>
              <a:t> </a:t>
            </a:r>
            <a:r>
              <a:rPr lang="en-US" sz="1700" dirty="0" err="1">
                <a:latin typeface="+mj-lt"/>
              </a:rPr>
              <a:t>numai</a:t>
            </a:r>
            <a:r>
              <a:rPr lang="vi-VN" sz="1700" dirty="0">
                <a:latin typeface="+mj-lt"/>
              </a:rPr>
              <a:t> a două monitoare pentru fiecare prezentare. Cu toate acestea, puteți configura computerul pentru a rula o prezentare pe trei sau mai multe monitoare care sunt conectate la un computer.</a:t>
            </a:r>
            <a:endParaRPr lang="en-US" sz="1700" dirty="0">
              <a:latin typeface="+mj-lt"/>
            </a:endParaRPr>
          </a:p>
          <a:p>
            <a:pPr algn="ctr"/>
            <a:r>
              <a:rPr lang="pt-BR" dirty="0">
                <a:solidFill>
                  <a:srgbClr val="7030A0"/>
                </a:solidFill>
                <a:effectLst>
                  <a:outerShdw blurRad="38100" dist="38100" dir="2700000" algn="tl">
                    <a:srgbClr val="000000">
                      <a:alpha val="43137"/>
                    </a:srgbClr>
                  </a:outerShdw>
                </a:effectLst>
                <a:latin typeface="+mj-lt"/>
              </a:rPr>
              <a:t>Presenter View oferă următoarele instrumente pentru a face mai ușora pentru tine prezentarea informațiilor</a:t>
            </a:r>
            <a:r>
              <a:rPr lang="pt-BR" dirty="0" smtClean="0">
                <a:solidFill>
                  <a:srgbClr val="7030A0"/>
                </a:solidFill>
                <a:effectLst>
                  <a:outerShdw blurRad="38100" dist="38100" dir="2700000" algn="tl">
                    <a:srgbClr val="000000">
                      <a:alpha val="43137"/>
                    </a:srgbClr>
                  </a:outerShdw>
                </a:effectLst>
                <a:latin typeface="+mj-lt"/>
              </a:rPr>
              <a:t>:</a:t>
            </a:r>
          </a:p>
          <a:p>
            <a:pPr marL="285750" indent="-285750">
              <a:buFont typeface="Arial" pitchFamily="34" charset="0"/>
              <a:buChar char="•"/>
            </a:pPr>
            <a:r>
              <a:rPr lang="vi-VN" sz="1700" dirty="0">
                <a:latin typeface="+mj-lt"/>
              </a:rPr>
              <a:t>Puteți utiliza miniaturi pentru a selecta diapozitive din secvență și a crea o prezentare particularizată pentru public.</a:t>
            </a:r>
          </a:p>
          <a:p>
            <a:pPr marL="285750" indent="-285750">
              <a:buFont typeface="Arial" pitchFamily="34" charset="0"/>
              <a:buChar char="•"/>
            </a:pPr>
            <a:r>
              <a:rPr lang="vi-VN" sz="1700" dirty="0">
                <a:latin typeface="+mj-lt"/>
              </a:rPr>
              <a:t>Notele vorbitorului sunt prezentate cu caractere mari, </a:t>
            </a:r>
            <a:r>
              <a:rPr lang="vi-VN" sz="1700" dirty="0" smtClean="0">
                <a:latin typeface="+mj-lt"/>
              </a:rPr>
              <a:t>clar</a:t>
            </a:r>
            <a:r>
              <a:rPr lang="en-US" sz="1700" dirty="0" smtClean="0">
                <a:latin typeface="+mj-lt"/>
              </a:rPr>
              <a:t>e</a:t>
            </a:r>
            <a:r>
              <a:rPr lang="vi-VN" sz="1700" dirty="0" smtClean="0">
                <a:latin typeface="+mj-lt"/>
              </a:rPr>
              <a:t>, </a:t>
            </a:r>
            <a:r>
              <a:rPr lang="vi-VN" sz="1700" dirty="0">
                <a:latin typeface="+mj-lt"/>
              </a:rPr>
              <a:t>astfel încât să le puteți folosi ca un script pentru prezentare.</a:t>
            </a:r>
          </a:p>
          <a:p>
            <a:pPr marL="285750" indent="-285750">
              <a:buFont typeface="Arial" pitchFamily="34" charset="0"/>
              <a:buChar char="•"/>
            </a:pPr>
            <a:r>
              <a:rPr lang="vi-VN" sz="1700" dirty="0">
                <a:latin typeface="+mj-lt"/>
              </a:rPr>
              <a:t>Puteți întuneca sau ilumina ecranul în timpul prezentării și apoi se reia de unde a rămas. De </a:t>
            </a:r>
            <a:r>
              <a:rPr lang="vi-VN" sz="1700" dirty="0" smtClean="0">
                <a:latin typeface="+mj-lt"/>
              </a:rPr>
              <a:t>exemplu,</a:t>
            </a:r>
            <a:r>
              <a:rPr lang="en-US" sz="1700" dirty="0" smtClean="0">
                <a:latin typeface="+mj-lt"/>
              </a:rPr>
              <a:t> s-</a:t>
            </a:r>
            <a:r>
              <a:rPr lang="vi-VN" sz="1700" dirty="0" smtClean="0">
                <a:latin typeface="+mj-lt"/>
              </a:rPr>
              <a:t>ar </a:t>
            </a:r>
            <a:r>
              <a:rPr lang="vi-VN" sz="1700" dirty="0">
                <a:latin typeface="+mj-lt"/>
              </a:rPr>
              <a:t>putea să nu doriți să afișați conținutul diapozitivului în timpul </a:t>
            </a:r>
            <a:r>
              <a:rPr lang="vi-VN" sz="1700" dirty="0" smtClean="0">
                <a:latin typeface="+mj-lt"/>
              </a:rPr>
              <a:t>pauz</a:t>
            </a:r>
            <a:r>
              <a:rPr lang="en-US" sz="1700" dirty="0" err="1" smtClean="0">
                <a:latin typeface="+mj-lt"/>
              </a:rPr>
              <a:t>ei</a:t>
            </a:r>
            <a:r>
              <a:rPr lang="vi-VN" sz="1700" dirty="0" smtClean="0">
                <a:latin typeface="+mj-lt"/>
              </a:rPr>
              <a:t> </a:t>
            </a:r>
            <a:r>
              <a:rPr lang="vi-VN" sz="1700" dirty="0">
                <a:latin typeface="+mj-lt"/>
              </a:rPr>
              <a:t>sau </a:t>
            </a:r>
            <a:r>
              <a:rPr lang="en-US" sz="1700" dirty="0" smtClean="0">
                <a:latin typeface="+mj-lt"/>
              </a:rPr>
              <a:t>al</a:t>
            </a:r>
            <a:r>
              <a:rPr lang="vi-VN" sz="1700" dirty="0" smtClean="0">
                <a:latin typeface="+mj-lt"/>
              </a:rPr>
              <a:t> întrebar</a:t>
            </a:r>
            <a:r>
              <a:rPr lang="en-US" sz="1700" dirty="0" smtClean="0">
                <a:latin typeface="+mj-lt"/>
              </a:rPr>
              <a:t>ii</a:t>
            </a:r>
            <a:r>
              <a:rPr lang="vi-VN" sz="1700" dirty="0" smtClean="0">
                <a:latin typeface="+mj-lt"/>
              </a:rPr>
              <a:t> </a:t>
            </a:r>
            <a:r>
              <a:rPr lang="en-US" sz="1700" dirty="0" err="1" smtClean="0">
                <a:latin typeface="+mj-lt"/>
              </a:rPr>
              <a:t>ori</a:t>
            </a:r>
            <a:r>
              <a:rPr lang="vi-VN" sz="1700" dirty="0" smtClean="0">
                <a:latin typeface="+mj-lt"/>
              </a:rPr>
              <a:t> răspuns</a:t>
            </a:r>
            <a:r>
              <a:rPr lang="en-US" sz="1700" dirty="0" err="1" smtClean="0">
                <a:latin typeface="+mj-lt"/>
              </a:rPr>
              <a:t>ului</a:t>
            </a:r>
            <a:r>
              <a:rPr lang="vi-VN" sz="1700" dirty="0" smtClean="0">
                <a:latin typeface="+mj-lt"/>
              </a:rPr>
              <a:t> </a:t>
            </a:r>
            <a:r>
              <a:rPr lang="vi-VN" sz="1700" dirty="0">
                <a:latin typeface="+mj-lt"/>
              </a:rPr>
              <a:t>(Q și A) perioada.</a:t>
            </a:r>
            <a:endParaRPr lang="pt-BR" sz="1700" dirty="0">
              <a:latin typeface="+mj-lt"/>
            </a:endParaRPr>
          </a:p>
          <a:p>
            <a:pPr marL="285750" indent="-285750">
              <a:buFont typeface="Arial" pitchFamily="34" charset="0"/>
              <a:buChar char="•"/>
            </a:pPr>
            <a:endParaRPr lang="en-US" sz="1700" dirty="0">
              <a:latin typeface="+mj-lt"/>
            </a:endParaRPr>
          </a:p>
        </p:txBody>
      </p:sp>
    </p:spTree>
    <p:extLst>
      <p:ext uri="{BB962C8B-B14F-4D97-AF65-F5344CB8AC3E}">
        <p14:creationId xmlns:p14="http://schemas.microsoft.com/office/powerpoint/2010/main" val="3673636155"/>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riel">
  <a:themeElements>
    <a:clrScheme name="Oriel">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Oriel">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riel">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Oriel</Template>
  <TotalTime>61</TotalTime>
  <Words>1076</Words>
  <Application>Microsoft Office PowerPoint</Application>
  <PresentationFormat>On-screen Show (4:3)</PresentationFormat>
  <Paragraphs>90</Paragraphs>
  <Slides>14</Slides>
  <Notes>2</Notes>
  <HiddenSlides>0</HiddenSlides>
  <MMClips>0</MMClips>
  <ScaleCrop>false</ScaleCrop>
  <HeadingPairs>
    <vt:vector size="4" baseType="variant">
      <vt:variant>
        <vt:lpstr>Theme</vt:lpstr>
      </vt:variant>
      <vt:variant>
        <vt:i4>1</vt:i4>
      </vt:variant>
      <vt:variant>
        <vt:lpstr>Slide Titles</vt:lpstr>
      </vt:variant>
      <vt:variant>
        <vt:i4>14</vt:i4>
      </vt:variant>
    </vt:vector>
  </HeadingPairs>
  <TitlesOfParts>
    <vt:vector size="15" baseType="lpstr">
      <vt:lpstr>Oriel</vt:lpstr>
      <vt:lpstr>Lansarea unei prezentări </vt:lpstr>
      <vt:lpstr>PowerPoint Presentation</vt:lpstr>
      <vt:lpstr>PowerPoint Presentation</vt:lpstr>
      <vt:lpstr>PowerPoint Presentation</vt:lpstr>
      <vt:lpstr>PowerPoint Presentation</vt:lpstr>
      <vt:lpstr>PowerPoint Presentation</vt:lpstr>
      <vt:lpstr>MONITORS</vt:lpstr>
      <vt:lpstr>Resolution</vt:lpstr>
      <vt:lpstr>Presenter View</vt:lpstr>
      <vt:lpstr>PowerPoint Presentation</vt:lpstr>
      <vt:lpstr>Hide Slide</vt:lpstr>
      <vt:lpstr>PowerPoint Presentation</vt:lpstr>
      <vt:lpstr>PowerPoint Presentation</vt:lpstr>
      <vt:lpstr>PowerPoint Presentation</vt:lpstr>
    </vt:vector>
  </TitlesOfParts>
  <Company>cnmk</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10_a</dc:creator>
  <cp:lastModifiedBy>10_a</cp:lastModifiedBy>
  <cp:revision>8</cp:revision>
  <dcterms:created xsi:type="dcterms:W3CDTF">2013-05-16T05:10:29Z</dcterms:created>
  <dcterms:modified xsi:type="dcterms:W3CDTF">2013-06-06T05:45:18Z</dcterms:modified>
</cp:coreProperties>
</file>